
<file path=[Content_Types].xml><?xml version="1.0" encoding="utf-8"?>
<Types xmlns="http://schemas.openxmlformats.org/package/2006/content-types">
  <Default Extension="jpeg" ContentType="image/jpeg"/>
  <Default Extension="JPG" ContentType="image/.jpg"/>
  <Default Extension="vml" ContentType="application/vnd.openxmlformats-officedocument.vmlDrawing"/>
  <Default Extension="bin" ContentType="application/vnd.openxmlformats-officedocument.oleObject"/>
  <Default Extension="png" ContentType="image/png"/>
  <Default Extension="gif" ContentType="image/gif"/>
  <Default Extension="wmf" ContentType="image/x-wm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fonts/font1.fntdata" ContentType="application/x-fontdata"/>
  <Override PartName="/ppt/fonts/font10.fntdata" ContentType="application/x-fontdata"/>
  <Override PartName="/ppt/fonts/font11.fntdata" ContentType="application/x-fontdata"/>
  <Override PartName="/ppt/fonts/font12.fntdata" ContentType="application/x-fontdata"/>
  <Override PartName="/ppt/fonts/font13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fonts/font9.fntdata" ContentType="application/x-fontdata"/>
  <Override PartName="/ppt/handoutMasters/handoutMaster1.xml" ContentType="application/vnd.openxmlformats-officedocument.presentationml.handoutMaster+xml"/>
  <Override PartName="/ppt/media/image28.svg" ContentType="image/svg+xml"/>
  <Override PartName="/ppt/media/image40.svg" ContentType="image/svg+xml"/>
  <Override PartName="/ppt/media/image43.svg" ContentType="image/svg+xml"/>
  <Override PartName="/ppt/media/image47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tags/tag149.xml" ContentType="application/vnd.openxmlformats-officedocument.presentationml.tags+xml"/>
  <Override PartName="/ppt/tags/tag15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tags/tag16.xml" ContentType="application/vnd.openxmlformats-officedocument.presentationml.tags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tags/tag17.xml" ContentType="application/vnd.openxmlformats-officedocument.presentationml.tags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tags/tag18.xml" ContentType="application/vnd.openxmlformats-officedocument.presentationml.tags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tags/tag19.xml" ContentType="application/vnd.openxmlformats-officedocument.presentationml.tags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.xml" ContentType="application/vnd.openxmlformats-officedocument.presentationml.tags+xml"/>
  <Override PartName="/ppt/tags/tag240.xml" ContentType="application/vnd.openxmlformats-officedocument.presentationml.tags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.xml" ContentType="application/vnd.openxmlformats-officedocument.presentationml.tags+xml"/>
  <Override PartName="/ppt/tags/tag250.xml" ContentType="application/vnd.openxmlformats-officedocument.presentationml.tags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.xml" ContentType="application/vnd.openxmlformats-officedocument.presentationml.tags+xml"/>
  <Override PartName="/ppt/tags/tag260.xml" ContentType="application/vnd.openxmlformats-officedocument.presentationml.tags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.xml" ContentType="application/vnd.openxmlformats-officedocument.presentationml.tags+xml"/>
  <Override PartName="/ppt/tags/tag270.xml" ContentType="application/vnd.openxmlformats-officedocument.presentationml.tags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.xml" ContentType="application/vnd.openxmlformats-officedocument.presentationml.tags+xml"/>
  <Override PartName="/ppt/tags/tag290.xml" ContentType="application/vnd.openxmlformats-officedocument.presentationml.tags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00.xml" ContentType="application/vnd.openxmlformats-officedocument.presentationml.tags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.xml" ContentType="application/vnd.openxmlformats-officedocument.presentationml.tags+xml"/>
  <Override PartName="/ppt/tags/tag310.xml" ContentType="application/vnd.openxmlformats-officedocument.presentationml.tags+xml"/>
  <Override PartName="/ppt/tags/tag311.xml" ContentType="application/vnd.openxmlformats-officedocument.presentationml.tags+xml"/>
  <Override PartName="/ppt/tags/tag312.xml" ContentType="application/vnd.openxmlformats-officedocument.presentationml.tags+xml"/>
  <Override PartName="/ppt/tags/tag313.xml" ContentType="application/vnd.openxmlformats-officedocument.presentationml.tags+xml"/>
  <Override PartName="/ppt/tags/tag314.xml" ContentType="application/vnd.openxmlformats-officedocument.presentationml.tags+xml"/>
  <Override PartName="/ppt/tags/tag315.xml" ContentType="application/vnd.openxmlformats-officedocument.presentationml.tags+xml"/>
  <Override PartName="/ppt/tags/tag316.xml" ContentType="application/vnd.openxmlformats-officedocument.presentationml.tags+xml"/>
  <Override PartName="/ppt/tags/tag317.xml" ContentType="application/vnd.openxmlformats-officedocument.presentationml.tags+xml"/>
  <Override PartName="/ppt/tags/tag318.xml" ContentType="application/vnd.openxmlformats-officedocument.presentationml.tags+xml"/>
  <Override PartName="/ppt/tags/tag319.xml" ContentType="application/vnd.openxmlformats-officedocument.presentationml.tags+xml"/>
  <Override PartName="/ppt/tags/tag32.xml" ContentType="application/vnd.openxmlformats-officedocument.presentationml.tags+xml"/>
  <Override PartName="/ppt/tags/tag320.xml" ContentType="application/vnd.openxmlformats-officedocument.presentationml.tags+xml"/>
  <Override PartName="/ppt/tags/tag321.xml" ContentType="application/vnd.openxmlformats-officedocument.presentationml.tags+xml"/>
  <Override PartName="/ppt/tags/tag322.xml" ContentType="application/vnd.openxmlformats-officedocument.presentationml.tags+xml"/>
  <Override PartName="/ppt/tags/tag323.xml" ContentType="application/vnd.openxmlformats-officedocument.presentationml.tags+xml"/>
  <Override PartName="/ppt/tags/tag324.xml" ContentType="application/vnd.openxmlformats-officedocument.presentationml.tags+xml"/>
  <Override PartName="/ppt/tags/tag325.xml" ContentType="application/vnd.openxmlformats-officedocument.presentationml.tags+xml"/>
  <Override PartName="/ppt/tags/tag326.xml" ContentType="application/vnd.openxmlformats-officedocument.presentationml.tags+xml"/>
  <Override PartName="/ppt/tags/tag327.xml" ContentType="application/vnd.openxmlformats-officedocument.presentationml.tags+xml"/>
  <Override PartName="/ppt/tags/tag328.xml" ContentType="application/vnd.openxmlformats-officedocument.presentationml.tags+xml"/>
  <Override PartName="/ppt/tags/tag329.xml" ContentType="application/vnd.openxmlformats-officedocument.presentationml.tags+xml"/>
  <Override PartName="/ppt/tags/tag33.xml" ContentType="application/vnd.openxmlformats-officedocument.presentationml.tags+xml"/>
  <Override PartName="/ppt/tags/tag330.xml" ContentType="application/vnd.openxmlformats-officedocument.presentationml.tags+xml"/>
  <Override PartName="/ppt/tags/tag331.xml" ContentType="application/vnd.openxmlformats-officedocument.presentationml.tags+xml"/>
  <Override PartName="/ppt/tags/tag332.xml" ContentType="application/vnd.openxmlformats-officedocument.presentationml.tags+xml"/>
  <Override PartName="/ppt/tags/tag333.xml" ContentType="application/vnd.openxmlformats-officedocument.presentationml.tags+xml"/>
  <Override PartName="/ppt/tags/tag334.xml" ContentType="application/vnd.openxmlformats-officedocument.presentationml.tags+xml"/>
  <Override PartName="/ppt/tags/tag335.xml" ContentType="application/vnd.openxmlformats-officedocument.presentationml.tags+xml"/>
  <Override PartName="/ppt/tags/tag336.xml" ContentType="application/vnd.openxmlformats-officedocument.presentationml.tags+xml"/>
  <Override PartName="/ppt/tags/tag337.xml" ContentType="application/vnd.openxmlformats-officedocument.presentationml.tags+xml"/>
  <Override PartName="/ppt/tags/tag338.xml" ContentType="application/vnd.openxmlformats-officedocument.presentationml.tags+xml"/>
  <Override PartName="/ppt/tags/tag339.xml" ContentType="application/vnd.openxmlformats-officedocument.presentationml.tags+xml"/>
  <Override PartName="/ppt/tags/tag34.xml" ContentType="application/vnd.openxmlformats-officedocument.presentationml.tags+xml"/>
  <Override PartName="/ppt/tags/tag340.xml" ContentType="application/vnd.openxmlformats-officedocument.presentationml.tags+xml"/>
  <Override PartName="/ppt/tags/tag341.xml" ContentType="application/vnd.openxmlformats-officedocument.presentationml.tags+xml"/>
  <Override PartName="/ppt/tags/tag342.xml" ContentType="application/vnd.openxmlformats-officedocument.presentationml.tags+xml"/>
  <Override PartName="/ppt/tags/tag343.xml" ContentType="application/vnd.openxmlformats-officedocument.presentationml.tags+xml"/>
  <Override PartName="/ppt/tags/tag344.xml" ContentType="application/vnd.openxmlformats-officedocument.presentationml.tags+xml"/>
  <Override PartName="/ppt/tags/tag345.xml" ContentType="application/vnd.openxmlformats-officedocument.presentationml.tags+xml"/>
  <Override PartName="/ppt/tags/tag346.xml" ContentType="application/vnd.openxmlformats-officedocument.presentationml.tags+xml"/>
  <Override PartName="/ppt/tags/tag347.xml" ContentType="application/vnd.openxmlformats-officedocument.presentationml.tags+xml"/>
  <Override PartName="/ppt/tags/tag348.xml" ContentType="application/vnd.openxmlformats-officedocument.presentationml.tags+xml"/>
  <Override PartName="/ppt/tags/tag349.xml" ContentType="application/vnd.openxmlformats-officedocument.presentationml.tags+xml"/>
  <Override PartName="/ppt/tags/tag35.xml" ContentType="application/vnd.openxmlformats-officedocument.presentationml.tags+xml"/>
  <Override PartName="/ppt/tags/tag350.xml" ContentType="application/vnd.openxmlformats-officedocument.presentationml.tags+xml"/>
  <Override PartName="/ppt/tags/tag351.xml" ContentType="application/vnd.openxmlformats-officedocument.presentationml.tags+xml"/>
  <Override PartName="/ppt/tags/tag352.xml" ContentType="application/vnd.openxmlformats-officedocument.presentationml.tags+xml"/>
  <Override PartName="/ppt/tags/tag353.xml" ContentType="application/vnd.openxmlformats-officedocument.presentationml.tags+xml"/>
  <Override PartName="/ppt/tags/tag354.xml" ContentType="application/vnd.openxmlformats-officedocument.presentationml.tags+xml"/>
  <Override PartName="/ppt/tags/tag355.xml" ContentType="application/vnd.openxmlformats-officedocument.presentationml.tags+xml"/>
  <Override PartName="/ppt/tags/tag356.xml" ContentType="application/vnd.openxmlformats-officedocument.presentationml.tags+xml"/>
  <Override PartName="/ppt/tags/tag357.xml" ContentType="application/vnd.openxmlformats-officedocument.presentationml.tags+xml"/>
  <Override PartName="/ppt/tags/tag358.xml" ContentType="application/vnd.openxmlformats-officedocument.presentationml.tags+xml"/>
  <Override PartName="/ppt/tags/tag359.xml" ContentType="application/vnd.openxmlformats-officedocument.presentationml.tags+xml"/>
  <Override PartName="/ppt/tags/tag36.xml" ContentType="application/vnd.openxmlformats-officedocument.presentationml.tags+xml"/>
  <Override PartName="/ppt/tags/tag360.xml" ContentType="application/vnd.openxmlformats-officedocument.presentationml.tags+xml"/>
  <Override PartName="/ppt/tags/tag361.xml" ContentType="application/vnd.openxmlformats-officedocument.presentationml.tags+xml"/>
  <Override PartName="/ppt/tags/tag362.xml" ContentType="application/vnd.openxmlformats-officedocument.presentationml.tags+xml"/>
  <Override PartName="/ppt/tags/tag363.xml" ContentType="application/vnd.openxmlformats-officedocument.presentationml.tags+xml"/>
  <Override PartName="/ppt/tags/tag364.xml" ContentType="application/vnd.openxmlformats-officedocument.presentationml.tags+xml"/>
  <Override PartName="/ppt/tags/tag365.xml" ContentType="application/vnd.openxmlformats-officedocument.presentationml.tags+xml"/>
  <Override PartName="/ppt/tags/tag366.xml" ContentType="application/vnd.openxmlformats-officedocument.presentationml.tags+xml"/>
  <Override PartName="/ppt/tags/tag367.xml" ContentType="application/vnd.openxmlformats-officedocument.presentationml.tags+xml"/>
  <Override PartName="/ppt/tags/tag368.xml" ContentType="application/vnd.openxmlformats-officedocument.presentationml.tags+xml"/>
  <Override PartName="/ppt/tags/tag369.xml" ContentType="application/vnd.openxmlformats-officedocument.presentationml.tags+xml"/>
  <Override PartName="/ppt/tags/tag37.xml" ContentType="application/vnd.openxmlformats-officedocument.presentationml.tags+xml"/>
  <Override PartName="/ppt/tags/tag370.xml" ContentType="application/vnd.openxmlformats-officedocument.presentationml.tags+xml"/>
  <Override PartName="/ppt/tags/tag371.xml" ContentType="application/vnd.openxmlformats-officedocument.presentationml.tags+xml"/>
  <Override PartName="/ppt/tags/tag372.xml" ContentType="application/vnd.openxmlformats-officedocument.presentationml.tags+xml"/>
  <Override PartName="/ppt/tags/tag373.xml" ContentType="application/vnd.openxmlformats-officedocument.presentationml.tags+xml"/>
  <Override PartName="/ppt/tags/tag374.xml" ContentType="application/vnd.openxmlformats-officedocument.presentationml.tags+xml"/>
  <Override PartName="/ppt/tags/tag375.xml" ContentType="application/vnd.openxmlformats-officedocument.presentationml.tags+xml"/>
  <Override PartName="/ppt/tags/tag376.xml" ContentType="application/vnd.openxmlformats-officedocument.presentationml.tags+xml"/>
  <Override PartName="/ppt/tags/tag377.xml" ContentType="application/vnd.openxmlformats-officedocument.presentationml.tags+xml"/>
  <Override PartName="/ppt/tags/tag378.xml" ContentType="application/vnd.openxmlformats-officedocument.presentationml.tags+xml"/>
  <Override PartName="/ppt/tags/tag379.xml" ContentType="application/vnd.openxmlformats-officedocument.presentationml.tags+xml"/>
  <Override PartName="/ppt/tags/tag38.xml" ContentType="application/vnd.openxmlformats-officedocument.presentationml.tags+xml"/>
  <Override PartName="/ppt/tags/tag380.xml" ContentType="application/vnd.openxmlformats-officedocument.presentationml.tags+xml"/>
  <Override PartName="/ppt/tags/tag381.xml" ContentType="application/vnd.openxmlformats-officedocument.presentationml.tags+xml"/>
  <Override PartName="/ppt/tags/tag382.xml" ContentType="application/vnd.openxmlformats-officedocument.presentationml.tags+xml"/>
  <Override PartName="/ppt/tags/tag383.xml" ContentType="application/vnd.openxmlformats-officedocument.presentationml.tags+xml"/>
  <Override PartName="/ppt/tags/tag384.xml" ContentType="application/vnd.openxmlformats-officedocument.presentationml.tags+xml"/>
  <Override PartName="/ppt/tags/tag385.xml" ContentType="application/vnd.openxmlformats-officedocument.presentationml.tags+xml"/>
  <Override PartName="/ppt/tags/tag386.xml" ContentType="application/vnd.openxmlformats-officedocument.presentationml.tags+xml"/>
  <Override PartName="/ppt/tags/tag387.xml" ContentType="application/vnd.openxmlformats-officedocument.presentationml.tags+xml"/>
  <Override PartName="/ppt/tags/tag388.xml" ContentType="application/vnd.openxmlformats-officedocument.presentationml.tags+xml"/>
  <Override PartName="/ppt/tags/tag389.xml" ContentType="application/vnd.openxmlformats-officedocument.presentationml.tags+xml"/>
  <Override PartName="/ppt/tags/tag39.xml" ContentType="application/vnd.openxmlformats-officedocument.presentationml.tags+xml"/>
  <Override PartName="/ppt/tags/tag390.xml" ContentType="application/vnd.openxmlformats-officedocument.presentationml.tags+xml"/>
  <Override PartName="/ppt/tags/tag391.xml" ContentType="application/vnd.openxmlformats-officedocument.presentationml.tags+xml"/>
  <Override PartName="/ppt/tags/tag392.xml" ContentType="application/vnd.openxmlformats-officedocument.presentationml.tags+xml"/>
  <Override PartName="/ppt/tags/tag393.xml" ContentType="application/vnd.openxmlformats-officedocument.presentationml.tags+xml"/>
  <Override PartName="/ppt/tags/tag394.xml" ContentType="application/vnd.openxmlformats-officedocument.presentationml.tags+xml"/>
  <Override PartName="/ppt/tags/tag395.xml" ContentType="application/vnd.openxmlformats-officedocument.presentationml.tags+xml"/>
  <Override PartName="/ppt/tags/tag396.xml" ContentType="application/vnd.openxmlformats-officedocument.presentationml.tags+xml"/>
  <Override PartName="/ppt/tags/tag397.xml" ContentType="application/vnd.openxmlformats-officedocument.presentationml.tags+xml"/>
  <Override PartName="/ppt/tags/tag398.xml" ContentType="application/vnd.openxmlformats-officedocument.presentationml.tags+xml"/>
  <Override PartName="/ppt/tags/tag39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00.xml" ContentType="application/vnd.openxmlformats-officedocument.presentationml.tags+xml"/>
  <Override PartName="/ppt/tags/tag401.xml" ContentType="application/vnd.openxmlformats-officedocument.presentationml.tags+xml"/>
  <Override PartName="/ppt/tags/tag402.xml" ContentType="application/vnd.openxmlformats-officedocument.presentationml.tags+xml"/>
  <Override PartName="/ppt/tags/tag403.xml" ContentType="application/vnd.openxmlformats-officedocument.presentationml.tags+xml"/>
  <Override PartName="/ppt/tags/tag404.xml" ContentType="application/vnd.openxmlformats-officedocument.presentationml.tags+xml"/>
  <Override PartName="/ppt/tags/tag405.xml" ContentType="application/vnd.openxmlformats-officedocument.presentationml.tags+xml"/>
  <Override PartName="/ppt/tags/tag406.xml" ContentType="application/vnd.openxmlformats-officedocument.presentationml.tags+xml"/>
  <Override PartName="/ppt/tags/tag407.xml" ContentType="application/vnd.openxmlformats-officedocument.presentationml.tags+xml"/>
  <Override PartName="/ppt/tags/tag408.xml" ContentType="application/vnd.openxmlformats-officedocument.presentationml.tags+xml"/>
  <Override PartName="/ppt/tags/tag409.xml" ContentType="application/vnd.openxmlformats-officedocument.presentationml.tags+xml"/>
  <Override PartName="/ppt/tags/tag41.xml" ContentType="application/vnd.openxmlformats-officedocument.presentationml.tags+xml"/>
  <Override PartName="/ppt/tags/tag410.xml" ContentType="application/vnd.openxmlformats-officedocument.presentationml.tags+xml"/>
  <Override PartName="/ppt/tags/tag411.xml" ContentType="application/vnd.openxmlformats-officedocument.presentationml.tags+xml"/>
  <Override PartName="/ppt/tags/tag412.xml" ContentType="application/vnd.openxmlformats-officedocument.presentationml.tags+xml"/>
  <Override PartName="/ppt/tags/tag413.xml" ContentType="application/vnd.openxmlformats-officedocument.presentationml.tags+xml"/>
  <Override PartName="/ppt/tags/tag414.xml" ContentType="application/vnd.openxmlformats-officedocument.presentationml.tags+xml"/>
  <Override PartName="/ppt/tags/tag415.xml" ContentType="application/vnd.openxmlformats-officedocument.presentationml.tags+xml"/>
  <Override PartName="/ppt/tags/tag416.xml" ContentType="application/vnd.openxmlformats-officedocument.presentationml.tags+xml"/>
  <Override PartName="/ppt/tags/tag417.xml" ContentType="application/vnd.openxmlformats-officedocument.presentationml.tags+xml"/>
  <Override PartName="/ppt/tags/tag418.xml" ContentType="application/vnd.openxmlformats-officedocument.presentationml.tags+xml"/>
  <Override PartName="/ppt/tags/tag419.xml" ContentType="application/vnd.openxmlformats-officedocument.presentationml.tags+xml"/>
  <Override PartName="/ppt/tags/tag42.xml" ContentType="application/vnd.openxmlformats-officedocument.presentationml.tags+xml"/>
  <Override PartName="/ppt/tags/tag420.xml" ContentType="application/vnd.openxmlformats-officedocument.presentationml.tags+xml"/>
  <Override PartName="/ppt/tags/tag421.xml" ContentType="application/vnd.openxmlformats-officedocument.presentationml.tags+xml"/>
  <Override PartName="/ppt/tags/tag422.xml" ContentType="application/vnd.openxmlformats-officedocument.presentationml.tags+xml"/>
  <Override PartName="/ppt/tags/tag423.xml" ContentType="application/vnd.openxmlformats-officedocument.presentationml.tags+xml"/>
  <Override PartName="/ppt/tags/tag424.xml" ContentType="application/vnd.openxmlformats-officedocument.presentationml.tags+xml"/>
  <Override PartName="/ppt/tags/tag425.xml" ContentType="application/vnd.openxmlformats-officedocument.presentationml.tags+xml"/>
  <Override PartName="/ppt/tags/tag426.xml" ContentType="application/vnd.openxmlformats-officedocument.presentationml.tags+xml"/>
  <Override PartName="/ppt/tags/tag427.xml" ContentType="application/vnd.openxmlformats-officedocument.presentationml.tags+xml"/>
  <Override PartName="/ppt/tags/tag428.xml" ContentType="application/vnd.openxmlformats-officedocument.presentationml.tags+xml"/>
  <Override PartName="/ppt/tags/tag429.xml" ContentType="application/vnd.openxmlformats-officedocument.presentationml.tags+xml"/>
  <Override PartName="/ppt/tags/tag43.xml" ContentType="application/vnd.openxmlformats-officedocument.presentationml.tags+xml"/>
  <Override PartName="/ppt/tags/tag430.xml" ContentType="application/vnd.openxmlformats-officedocument.presentationml.tags+xml"/>
  <Override PartName="/ppt/tags/tag431.xml" ContentType="application/vnd.openxmlformats-officedocument.presentationml.tags+xml"/>
  <Override PartName="/ppt/tags/tag432.xml" ContentType="application/vnd.openxmlformats-officedocument.presentationml.tags+xml"/>
  <Override PartName="/ppt/tags/tag433.xml" ContentType="application/vnd.openxmlformats-officedocument.presentationml.tags+xml"/>
  <Override PartName="/ppt/tags/tag434.xml" ContentType="application/vnd.openxmlformats-officedocument.presentationml.tags+xml"/>
  <Override PartName="/ppt/tags/tag435.xml" ContentType="application/vnd.openxmlformats-officedocument.presentationml.tags+xml"/>
  <Override PartName="/ppt/tags/tag436.xml" ContentType="application/vnd.openxmlformats-officedocument.presentationml.tags+xml"/>
  <Override PartName="/ppt/tags/tag437.xml" ContentType="application/vnd.openxmlformats-officedocument.presentationml.tags+xml"/>
  <Override PartName="/ppt/tags/tag438.xml" ContentType="application/vnd.openxmlformats-officedocument.presentationml.tags+xml"/>
  <Override PartName="/ppt/tags/tag439.xml" ContentType="application/vnd.openxmlformats-officedocument.presentationml.tags+xml"/>
  <Override PartName="/ppt/tags/tag44.xml" ContentType="application/vnd.openxmlformats-officedocument.presentationml.tags+xml"/>
  <Override PartName="/ppt/tags/tag440.xml" ContentType="application/vnd.openxmlformats-officedocument.presentationml.tags+xml"/>
  <Override PartName="/ppt/tags/tag441.xml" ContentType="application/vnd.openxmlformats-officedocument.presentationml.tags+xml"/>
  <Override PartName="/ppt/tags/tag442.xml" ContentType="application/vnd.openxmlformats-officedocument.presentationml.tags+xml"/>
  <Override PartName="/ppt/tags/tag443.xml" ContentType="application/vnd.openxmlformats-officedocument.presentationml.tags+xml"/>
  <Override PartName="/ppt/tags/tag444.xml" ContentType="application/vnd.openxmlformats-officedocument.presentationml.tags+xml"/>
  <Override PartName="/ppt/tags/tag445.xml" ContentType="application/vnd.openxmlformats-officedocument.presentationml.tags+xml"/>
  <Override PartName="/ppt/tags/tag446.xml" ContentType="application/vnd.openxmlformats-officedocument.presentationml.tags+xml"/>
  <Override PartName="/ppt/tags/tag447.xml" ContentType="application/vnd.openxmlformats-officedocument.presentationml.tags+xml"/>
  <Override PartName="/ppt/tags/tag448.xml" ContentType="application/vnd.openxmlformats-officedocument.presentationml.tags+xml"/>
  <Override PartName="/ppt/tags/tag449.xml" ContentType="application/vnd.openxmlformats-officedocument.presentationml.tags+xml"/>
  <Override PartName="/ppt/tags/tag45.xml" ContentType="application/vnd.openxmlformats-officedocument.presentationml.tags+xml"/>
  <Override PartName="/ppt/tags/tag450.xml" ContentType="application/vnd.openxmlformats-officedocument.presentationml.tags+xml"/>
  <Override PartName="/ppt/tags/tag451.xml" ContentType="application/vnd.openxmlformats-officedocument.presentationml.tags+xml"/>
  <Override PartName="/ppt/tags/tag452.xml" ContentType="application/vnd.openxmlformats-officedocument.presentationml.tags+xml"/>
  <Override PartName="/ppt/tags/tag453.xml" ContentType="application/vnd.openxmlformats-officedocument.presentationml.tags+xml"/>
  <Override PartName="/ppt/tags/tag454.xml" ContentType="application/vnd.openxmlformats-officedocument.presentationml.tags+xml"/>
  <Override PartName="/ppt/tags/tag455.xml" ContentType="application/vnd.openxmlformats-officedocument.presentationml.tags+xml"/>
  <Override PartName="/ppt/tags/tag456.xml" ContentType="application/vnd.openxmlformats-officedocument.presentationml.tags+xml"/>
  <Override PartName="/ppt/tags/tag457.xml" ContentType="application/vnd.openxmlformats-officedocument.presentationml.tags+xml"/>
  <Override PartName="/ppt/tags/tag458.xml" ContentType="application/vnd.openxmlformats-officedocument.presentationml.tags+xml"/>
  <Override PartName="/ppt/tags/tag459.xml" ContentType="application/vnd.openxmlformats-officedocument.presentationml.tags+xml"/>
  <Override PartName="/ppt/tags/tag46.xml" ContentType="application/vnd.openxmlformats-officedocument.presentationml.tags+xml"/>
  <Override PartName="/ppt/tags/tag460.xml" ContentType="application/vnd.openxmlformats-officedocument.presentationml.tags+xml"/>
  <Override PartName="/ppt/tags/tag461.xml" ContentType="application/vnd.openxmlformats-officedocument.presentationml.tags+xml"/>
  <Override PartName="/ppt/tags/tag462.xml" ContentType="application/vnd.openxmlformats-officedocument.presentationml.tags+xml"/>
  <Override PartName="/ppt/tags/tag463.xml" ContentType="application/vnd.openxmlformats-officedocument.presentationml.tags+xml"/>
  <Override PartName="/ppt/tags/tag464.xml" ContentType="application/vnd.openxmlformats-officedocument.presentationml.tags+xml"/>
  <Override PartName="/ppt/tags/tag465.xml" ContentType="application/vnd.openxmlformats-officedocument.presentationml.tags+xml"/>
  <Override PartName="/ppt/tags/tag466.xml" ContentType="application/vnd.openxmlformats-officedocument.presentationml.tags+xml"/>
  <Override PartName="/ppt/tags/tag467.xml" ContentType="application/vnd.openxmlformats-officedocument.presentationml.tags+xml"/>
  <Override PartName="/ppt/tags/tag468.xml" ContentType="application/vnd.openxmlformats-officedocument.presentationml.tags+xml"/>
  <Override PartName="/ppt/tags/tag469.xml" ContentType="application/vnd.openxmlformats-officedocument.presentationml.tags+xml"/>
  <Override PartName="/ppt/tags/tag47.xml" ContentType="application/vnd.openxmlformats-officedocument.presentationml.tags+xml"/>
  <Override PartName="/ppt/tags/tag470.xml" ContentType="application/vnd.openxmlformats-officedocument.presentationml.tags+xml"/>
  <Override PartName="/ppt/tags/tag471.xml" ContentType="application/vnd.openxmlformats-officedocument.presentationml.tags+xml"/>
  <Override PartName="/ppt/tags/tag472.xml" ContentType="application/vnd.openxmlformats-officedocument.presentationml.tags+xml"/>
  <Override PartName="/ppt/tags/tag473.xml" ContentType="application/vnd.openxmlformats-officedocument.presentationml.tags+xml"/>
  <Override PartName="/ppt/tags/tag474.xml" ContentType="application/vnd.openxmlformats-officedocument.presentationml.tags+xml"/>
  <Override PartName="/ppt/tags/tag475.xml" ContentType="application/vnd.openxmlformats-officedocument.presentationml.tags+xml"/>
  <Override PartName="/ppt/tags/tag476.xml" ContentType="application/vnd.openxmlformats-officedocument.presentationml.tags+xml"/>
  <Override PartName="/ppt/tags/tag477.xml" ContentType="application/vnd.openxmlformats-officedocument.presentationml.tags+xml"/>
  <Override PartName="/ppt/tags/tag478.xml" ContentType="application/vnd.openxmlformats-officedocument.presentationml.tags+xml"/>
  <Override PartName="/ppt/tags/tag479.xml" ContentType="application/vnd.openxmlformats-officedocument.presentationml.tags+xml"/>
  <Override PartName="/ppt/tags/tag48.xml" ContentType="application/vnd.openxmlformats-officedocument.presentationml.tags+xml"/>
  <Override PartName="/ppt/tags/tag480.xml" ContentType="application/vnd.openxmlformats-officedocument.presentationml.tags+xml"/>
  <Override PartName="/ppt/tags/tag481.xml" ContentType="application/vnd.openxmlformats-officedocument.presentationml.tags+xml"/>
  <Override PartName="/ppt/tags/tag482.xml" ContentType="application/vnd.openxmlformats-officedocument.presentationml.tags+xml"/>
  <Override PartName="/ppt/tags/tag483.xml" ContentType="application/vnd.openxmlformats-officedocument.presentationml.tags+xml"/>
  <Override PartName="/ppt/tags/tag484.xml" ContentType="application/vnd.openxmlformats-officedocument.presentationml.tags+xml"/>
  <Override PartName="/ppt/tags/tag485.xml" ContentType="application/vnd.openxmlformats-officedocument.presentationml.tags+xml"/>
  <Override PartName="/ppt/tags/tag486.xml" ContentType="application/vnd.openxmlformats-officedocument.presentationml.tags+xml"/>
  <Override PartName="/ppt/tags/tag487.xml" ContentType="application/vnd.openxmlformats-officedocument.presentationml.tags+xml"/>
  <Override PartName="/ppt/tags/tag488.xml" ContentType="application/vnd.openxmlformats-officedocument.presentationml.tags+xml"/>
  <Override PartName="/ppt/tags/tag489.xml" ContentType="application/vnd.openxmlformats-officedocument.presentationml.tags+xml"/>
  <Override PartName="/ppt/tags/tag49.xml" ContentType="application/vnd.openxmlformats-officedocument.presentationml.tags+xml"/>
  <Override PartName="/ppt/tags/tag490.xml" ContentType="application/vnd.openxmlformats-officedocument.presentationml.tags+xml"/>
  <Override PartName="/ppt/tags/tag491.xml" ContentType="application/vnd.openxmlformats-officedocument.presentationml.tags+xml"/>
  <Override PartName="/ppt/tags/tag492.xml" ContentType="application/vnd.openxmlformats-officedocument.presentationml.tags+xml"/>
  <Override PartName="/ppt/tags/tag493.xml" ContentType="application/vnd.openxmlformats-officedocument.presentationml.tags+xml"/>
  <Override PartName="/ppt/tags/tag494.xml" ContentType="application/vnd.openxmlformats-officedocument.presentationml.tags+xml"/>
  <Override PartName="/ppt/tags/tag495.xml" ContentType="application/vnd.openxmlformats-officedocument.presentationml.tags+xml"/>
  <Override PartName="/ppt/tags/tag496.xml" ContentType="application/vnd.openxmlformats-officedocument.presentationml.tags+xml"/>
  <Override PartName="/ppt/tags/tag497.xml" ContentType="application/vnd.openxmlformats-officedocument.presentationml.tags+xml"/>
  <Override PartName="/ppt/tags/tag498.xml" ContentType="application/vnd.openxmlformats-officedocument.presentationml.tags+xml"/>
  <Override PartName="/ppt/tags/tag499.xml" ContentType="application/vnd.openxmlformats-officedocument.presentationml.tags+xml"/>
  <Override PartName="/ppt/tags/tag5.xml" ContentType="application/vnd.openxmlformats-officedocument.presentationml.tags+xml"/>
  <Override PartName="/ppt/tags/tag50.xml" ContentType="application/vnd.openxmlformats-officedocument.presentationml.tags+xml"/>
  <Override PartName="/ppt/tags/tag500.xml" ContentType="application/vnd.openxmlformats-officedocument.presentationml.tags+xml"/>
  <Override PartName="/ppt/tags/tag501.xml" ContentType="application/vnd.openxmlformats-officedocument.presentationml.tags+xml"/>
  <Override PartName="/ppt/tags/tag502.xml" ContentType="application/vnd.openxmlformats-officedocument.presentationml.tags+xml"/>
  <Override PartName="/ppt/tags/tag503.xml" ContentType="application/vnd.openxmlformats-officedocument.presentationml.tags+xml"/>
  <Override PartName="/ppt/tags/tag504.xml" ContentType="application/vnd.openxmlformats-officedocument.presentationml.tags+xml"/>
  <Override PartName="/ppt/tags/tag505.xml" ContentType="application/vnd.openxmlformats-officedocument.presentationml.tags+xml"/>
  <Override PartName="/ppt/tags/tag506.xml" ContentType="application/vnd.openxmlformats-officedocument.presentationml.tags+xml"/>
  <Override PartName="/ppt/tags/tag507.xml" ContentType="application/vnd.openxmlformats-officedocument.presentationml.tags+xml"/>
  <Override PartName="/ppt/tags/tag508.xml" ContentType="application/vnd.openxmlformats-officedocument.presentationml.tags+xml"/>
  <Override PartName="/ppt/tags/tag509.xml" ContentType="application/vnd.openxmlformats-officedocument.presentationml.tags+xml"/>
  <Override PartName="/ppt/tags/tag51.xml" ContentType="application/vnd.openxmlformats-officedocument.presentationml.tags+xml"/>
  <Override PartName="/ppt/tags/tag510.xml" ContentType="application/vnd.openxmlformats-officedocument.presentationml.tags+xml"/>
  <Override PartName="/ppt/tags/tag511.xml" ContentType="application/vnd.openxmlformats-officedocument.presentationml.tags+xml"/>
  <Override PartName="/ppt/tags/tag512.xml" ContentType="application/vnd.openxmlformats-officedocument.presentationml.tags+xml"/>
  <Override PartName="/ppt/tags/tag513.xml" ContentType="application/vnd.openxmlformats-officedocument.presentationml.tags+xml"/>
  <Override PartName="/ppt/tags/tag514.xml" ContentType="application/vnd.openxmlformats-officedocument.presentationml.tags+xml"/>
  <Override PartName="/ppt/tags/tag515.xml" ContentType="application/vnd.openxmlformats-officedocument.presentationml.tags+xml"/>
  <Override PartName="/ppt/tags/tag516.xml" ContentType="application/vnd.openxmlformats-officedocument.presentationml.tags+xml"/>
  <Override PartName="/ppt/tags/tag517.xml" ContentType="application/vnd.openxmlformats-officedocument.presentationml.tags+xml"/>
  <Override PartName="/ppt/tags/tag518.xml" ContentType="application/vnd.openxmlformats-officedocument.presentationml.tags+xml"/>
  <Override PartName="/ppt/tags/tag519.xml" ContentType="application/vnd.openxmlformats-officedocument.presentationml.tags+xml"/>
  <Override PartName="/ppt/tags/tag52.xml" ContentType="application/vnd.openxmlformats-officedocument.presentationml.tags+xml"/>
  <Override PartName="/ppt/tags/tag520.xml" ContentType="application/vnd.openxmlformats-officedocument.presentationml.tags+xml"/>
  <Override PartName="/ppt/tags/tag521.xml" ContentType="application/vnd.openxmlformats-officedocument.presentationml.tags+xml"/>
  <Override PartName="/ppt/tags/tag522.xml" ContentType="application/vnd.openxmlformats-officedocument.presentationml.tags+xml"/>
  <Override PartName="/ppt/tags/tag523.xml" ContentType="application/vnd.openxmlformats-officedocument.presentationml.tags+xml"/>
  <Override PartName="/ppt/tags/tag524.xml" ContentType="application/vnd.openxmlformats-officedocument.presentationml.tags+xml"/>
  <Override PartName="/ppt/tags/tag525.xml" ContentType="application/vnd.openxmlformats-officedocument.presentationml.tags+xml"/>
  <Override PartName="/ppt/tags/tag526.xml" ContentType="application/vnd.openxmlformats-officedocument.presentationml.tags+xml"/>
  <Override PartName="/ppt/tags/tag527.xml" ContentType="application/vnd.openxmlformats-officedocument.presentationml.tags+xml"/>
  <Override PartName="/ppt/tags/tag528.xml" ContentType="application/vnd.openxmlformats-officedocument.presentationml.tags+xml"/>
  <Override PartName="/ppt/tags/tag529.xml" ContentType="application/vnd.openxmlformats-officedocument.presentationml.tags+xml"/>
  <Override PartName="/ppt/tags/tag53.xml" ContentType="application/vnd.openxmlformats-officedocument.presentationml.tags+xml"/>
  <Override PartName="/ppt/tags/tag530.xml" ContentType="application/vnd.openxmlformats-officedocument.presentationml.tags+xml"/>
  <Override PartName="/ppt/tags/tag531.xml" ContentType="application/vnd.openxmlformats-officedocument.presentationml.tags+xml"/>
  <Override PartName="/ppt/tags/tag532.xml" ContentType="application/vnd.openxmlformats-officedocument.presentationml.tags+xml"/>
  <Override PartName="/ppt/tags/tag533.xml" ContentType="application/vnd.openxmlformats-officedocument.presentationml.tags+xml"/>
  <Override PartName="/ppt/tags/tag534.xml" ContentType="application/vnd.openxmlformats-officedocument.presentationml.tags+xml"/>
  <Override PartName="/ppt/tags/tag535.xml" ContentType="application/vnd.openxmlformats-officedocument.presentationml.tags+xml"/>
  <Override PartName="/ppt/tags/tag536.xml" ContentType="application/vnd.openxmlformats-officedocument.presentationml.tags+xml"/>
  <Override PartName="/ppt/tags/tag537.xml" ContentType="application/vnd.openxmlformats-officedocument.presentationml.tags+xml"/>
  <Override PartName="/ppt/tags/tag538.xml" ContentType="application/vnd.openxmlformats-officedocument.presentationml.tags+xml"/>
  <Override PartName="/ppt/tags/tag539.xml" ContentType="application/vnd.openxmlformats-officedocument.presentationml.tags+xml"/>
  <Override PartName="/ppt/tags/tag54.xml" ContentType="application/vnd.openxmlformats-officedocument.presentationml.tags+xml"/>
  <Override PartName="/ppt/tags/tag540.xml" ContentType="application/vnd.openxmlformats-officedocument.presentationml.tags+xml"/>
  <Override PartName="/ppt/tags/tag541.xml" ContentType="application/vnd.openxmlformats-officedocument.presentationml.tags+xml"/>
  <Override PartName="/ppt/tags/tag542.xml" ContentType="application/vnd.openxmlformats-officedocument.presentationml.tags+xml"/>
  <Override PartName="/ppt/tags/tag543.xml" ContentType="application/vnd.openxmlformats-officedocument.presentationml.tags+xml"/>
  <Override PartName="/ppt/tags/tag544.xml" ContentType="application/vnd.openxmlformats-officedocument.presentationml.tags+xml"/>
  <Override PartName="/ppt/tags/tag545.xml" ContentType="application/vnd.openxmlformats-officedocument.presentationml.tags+xml"/>
  <Override PartName="/ppt/tags/tag546.xml" ContentType="application/vnd.openxmlformats-officedocument.presentationml.tags+xml"/>
  <Override PartName="/ppt/tags/tag547.xml" ContentType="application/vnd.openxmlformats-officedocument.presentationml.tags+xml"/>
  <Override PartName="/ppt/tags/tag548.xml" ContentType="application/vnd.openxmlformats-officedocument.presentationml.tags+xml"/>
  <Override PartName="/ppt/tags/tag549.xml" ContentType="application/vnd.openxmlformats-officedocument.presentationml.tags+xml"/>
  <Override PartName="/ppt/tags/tag55.xml" ContentType="application/vnd.openxmlformats-officedocument.presentationml.tags+xml"/>
  <Override PartName="/ppt/tags/tag550.xml" ContentType="application/vnd.openxmlformats-officedocument.presentationml.tags+xml"/>
  <Override PartName="/ppt/tags/tag551.xml" ContentType="application/vnd.openxmlformats-officedocument.presentationml.tags+xml"/>
  <Override PartName="/ppt/tags/tag552.xml" ContentType="application/vnd.openxmlformats-officedocument.presentationml.tags+xml"/>
  <Override PartName="/ppt/tags/tag553.xml" ContentType="application/vnd.openxmlformats-officedocument.presentationml.tags+xml"/>
  <Override PartName="/ppt/tags/tag554.xml" ContentType="application/vnd.openxmlformats-officedocument.presentationml.tags+xml"/>
  <Override PartName="/ppt/tags/tag555.xml" ContentType="application/vnd.openxmlformats-officedocument.presentationml.tags+xml"/>
  <Override PartName="/ppt/tags/tag556.xml" ContentType="application/vnd.openxmlformats-officedocument.presentationml.tags+xml"/>
  <Override PartName="/ppt/tags/tag557.xml" ContentType="application/vnd.openxmlformats-officedocument.presentationml.tags+xml"/>
  <Override PartName="/ppt/tags/tag558.xml" ContentType="application/vnd.openxmlformats-officedocument.presentationml.tags+xml"/>
  <Override PartName="/ppt/tags/tag559.xml" ContentType="application/vnd.openxmlformats-officedocument.presentationml.tags+xml"/>
  <Override PartName="/ppt/tags/tag56.xml" ContentType="application/vnd.openxmlformats-officedocument.presentationml.tags+xml"/>
  <Override PartName="/ppt/tags/tag560.xml" ContentType="application/vnd.openxmlformats-officedocument.presentationml.tags+xml"/>
  <Override PartName="/ppt/tags/tag561.xml" ContentType="application/vnd.openxmlformats-officedocument.presentationml.tags+xml"/>
  <Override PartName="/ppt/tags/tag562.xml" ContentType="application/vnd.openxmlformats-officedocument.presentationml.tags+xml"/>
  <Override PartName="/ppt/tags/tag563.xml" ContentType="application/vnd.openxmlformats-officedocument.presentationml.tags+xml"/>
  <Override PartName="/ppt/tags/tag564.xml" ContentType="application/vnd.openxmlformats-officedocument.presentationml.tags+xml"/>
  <Override PartName="/ppt/tags/tag565.xml" ContentType="application/vnd.openxmlformats-officedocument.presentationml.tags+xml"/>
  <Override PartName="/ppt/tags/tag566.xml" ContentType="application/vnd.openxmlformats-officedocument.presentationml.tags+xml"/>
  <Override PartName="/ppt/tags/tag567.xml" ContentType="application/vnd.openxmlformats-officedocument.presentationml.tags+xml"/>
  <Override PartName="/ppt/tags/tag568.xml" ContentType="application/vnd.openxmlformats-officedocument.presentationml.tags+xml"/>
  <Override PartName="/ppt/tags/tag569.xml" ContentType="application/vnd.openxmlformats-officedocument.presentationml.tags+xml"/>
  <Override PartName="/ppt/tags/tag57.xml" ContentType="application/vnd.openxmlformats-officedocument.presentationml.tags+xml"/>
  <Override PartName="/ppt/tags/tag570.xml" ContentType="application/vnd.openxmlformats-officedocument.presentationml.tags+xml"/>
  <Override PartName="/ppt/tags/tag571.xml" ContentType="application/vnd.openxmlformats-officedocument.presentationml.tags+xml"/>
  <Override PartName="/ppt/tags/tag572.xml" ContentType="application/vnd.openxmlformats-officedocument.presentationml.tags+xml"/>
  <Override PartName="/ppt/tags/tag573.xml" ContentType="application/vnd.openxmlformats-officedocument.presentationml.tags+xml"/>
  <Override PartName="/ppt/tags/tag574.xml" ContentType="application/vnd.openxmlformats-officedocument.presentationml.tags+xml"/>
  <Override PartName="/ppt/tags/tag575.xml" ContentType="application/vnd.openxmlformats-officedocument.presentationml.tags+xml"/>
  <Override PartName="/ppt/tags/tag576.xml" ContentType="application/vnd.openxmlformats-officedocument.presentationml.tags+xml"/>
  <Override PartName="/ppt/tags/tag577.xml" ContentType="application/vnd.openxmlformats-officedocument.presentationml.tags+xml"/>
  <Override PartName="/ppt/tags/tag578.xml" ContentType="application/vnd.openxmlformats-officedocument.presentationml.tags+xml"/>
  <Override PartName="/ppt/tags/tag579.xml" ContentType="application/vnd.openxmlformats-officedocument.presentationml.tags+xml"/>
  <Override PartName="/ppt/tags/tag58.xml" ContentType="application/vnd.openxmlformats-officedocument.presentationml.tags+xml"/>
  <Override PartName="/ppt/tags/tag580.xml" ContentType="application/vnd.openxmlformats-officedocument.presentationml.tags+xml"/>
  <Override PartName="/ppt/tags/tag581.xml" ContentType="application/vnd.openxmlformats-officedocument.presentationml.tags+xml"/>
  <Override PartName="/ppt/tags/tag582.xml" ContentType="application/vnd.openxmlformats-officedocument.presentationml.tags+xml"/>
  <Override PartName="/ppt/tags/tag583.xml" ContentType="application/vnd.openxmlformats-officedocument.presentationml.tags+xml"/>
  <Override PartName="/ppt/tags/tag584.xml" ContentType="application/vnd.openxmlformats-officedocument.presentationml.tags+xml"/>
  <Override PartName="/ppt/tags/tag585.xml" ContentType="application/vnd.openxmlformats-officedocument.presentationml.tags+xml"/>
  <Override PartName="/ppt/tags/tag586.xml" ContentType="application/vnd.openxmlformats-officedocument.presentationml.tags+xml"/>
  <Override PartName="/ppt/tags/tag587.xml" ContentType="application/vnd.openxmlformats-officedocument.presentationml.tags+xml"/>
  <Override PartName="/ppt/tags/tag588.xml" ContentType="application/vnd.openxmlformats-officedocument.presentationml.tags+xml"/>
  <Override PartName="/ppt/tags/tag589.xml" ContentType="application/vnd.openxmlformats-officedocument.presentationml.tags+xml"/>
  <Override PartName="/ppt/tags/tag59.xml" ContentType="application/vnd.openxmlformats-officedocument.presentationml.tags+xml"/>
  <Override PartName="/ppt/tags/tag590.xml" ContentType="application/vnd.openxmlformats-officedocument.presentationml.tags+xml"/>
  <Override PartName="/ppt/tags/tag591.xml" ContentType="application/vnd.openxmlformats-officedocument.presentationml.tags+xml"/>
  <Override PartName="/ppt/tags/tag592.xml" ContentType="application/vnd.openxmlformats-officedocument.presentationml.tags+xml"/>
  <Override PartName="/ppt/tags/tag593.xml" ContentType="application/vnd.openxmlformats-officedocument.presentationml.tags+xml"/>
  <Override PartName="/ppt/tags/tag594.xml" ContentType="application/vnd.openxmlformats-officedocument.presentationml.tags+xml"/>
  <Override PartName="/ppt/tags/tag595.xml" ContentType="application/vnd.openxmlformats-officedocument.presentationml.tags+xml"/>
  <Override PartName="/ppt/tags/tag596.xml" ContentType="application/vnd.openxmlformats-officedocument.presentationml.tags+xml"/>
  <Override PartName="/ppt/tags/tag597.xml" ContentType="application/vnd.openxmlformats-officedocument.presentationml.tags+xml"/>
  <Override PartName="/ppt/tags/tag598.xml" ContentType="application/vnd.openxmlformats-officedocument.presentationml.tags+xml"/>
  <Override PartName="/ppt/tags/tag599.xml" ContentType="application/vnd.openxmlformats-officedocument.presentationml.tags+xml"/>
  <Override PartName="/ppt/tags/tag6.xml" ContentType="application/vnd.openxmlformats-officedocument.presentationml.tags+xml"/>
  <Override PartName="/ppt/tags/tag60.xml" ContentType="application/vnd.openxmlformats-officedocument.presentationml.tags+xml"/>
  <Override PartName="/ppt/tags/tag600.xml" ContentType="application/vnd.openxmlformats-officedocument.presentationml.tags+xml"/>
  <Override PartName="/ppt/tags/tag601.xml" ContentType="application/vnd.openxmlformats-officedocument.presentationml.tags+xml"/>
  <Override PartName="/ppt/tags/tag602.xml" ContentType="application/vnd.openxmlformats-officedocument.presentationml.tags+xml"/>
  <Override PartName="/ppt/tags/tag603.xml" ContentType="application/vnd.openxmlformats-officedocument.presentationml.tags+xml"/>
  <Override PartName="/ppt/tags/tag604.xml" ContentType="application/vnd.openxmlformats-officedocument.presentationml.tags+xml"/>
  <Override PartName="/ppt/tags/tag605.xml" ContentType="application/vnd.openxmlformats-officedocument.presentationml.tags+xml"/>
  <Override PartName="/ppt/tags/tag606.xml" ContentType="application/vnd.openxmlformats-officedocument.presentationml.tags+xml"/>
  <Override PartName="/ppt/tags/tag607.xml" ContentType="application/vnd.openxmlformats-officedocument.presentationml.tags+xml"/>
  <Override PartName="/ppt/tags/tag608.xml" ContentType="application/vnd.openxmlformats-officedocument.presentationml.tags+xml"/>
  <Override PartName="/ppt/tags/tag609.xml" ContentType="application/vnd.openxmlformats-officedocument.presentationml.tags+xml"/>
  <Override PartName="/ppt/tags/tag61.xml" ContentType="application/vnd.openxmlformats-officedocument.presentationml.tags+xml"/>
  <Override PartName="/ppt/tags/tag610.xml" ContentType="application/vnd.openxmlformats-officedocument.presentationml.tags+xml"/>
  <Override PartName="/ppt/tags/tag611.xml" ContentType="application/vnd.openxmlformats-officedocument.presentationml.tags+xml"/>
  <Override PartName="/ppt/tags/tag612.xml" ContentType="application/vnd.openxmlformats-officedocument.presentationml.tags+xml"/>
  <Override PartName="/ppt/tags/tag613.xml" ContentType="application/vnd.openxmlformats-officedocument.presentationml.tags+xml"/>
  <Override PartName="/ppt/tags/tag614.xml" ContentType="application/vnd.openxmlformats-officedocument.presentationml.tags+xml"/>
  <Override PartName="/ppt/tags/tag615.xml" ContentType="application/vnd.openxmlformats-officedocument.presentationml.tags+xml"/>
  <Override PartName="/ppt/tags/tag616.xml" ContentType="application/vnd.openxmlformats-officedocument.presentationml.tags+xml"/>
  <Override PartName="/ppt/tags/tag617.xml" ContentType="application/vnd.openxmlformats-officedocument.presentationml.tags+xml"/>
  <Override PartName="/ppt/tags/tag618.xml" ContentType="application/vnd.openxmlformats-officedocument.presentationml.tags+xml"/>
  <Override PartName="/ppt/tags/tag619.xml" ContentType="application/vnd.openxmlformats-officedocument.presentationml.tags+xml"/>
  <Override PartName="/ppt/tags/tag62.xml" ContentType="application/vnd.openxmlformats-officedocument.presentationml.tags+xml"/>
  <Override PartName="/ppt/tags/tag620.xml" ContentType="application/vnd.openxmlformats-officedocument.presentationml.tags+xml"/>
  <Override PartName="/ppt/tags/tag621.xml" ContentType="application/vnd.openxmlformats-officedocument.presentationml.tags+xml"/>
  <Override PartName="/ppt/tags/tag622.xml" ContentType="application/vnd.openxmlformats-officedocument.presentationml.tags+xml"/>
  <Override PartName="/ppt/tags/tag623.xml" ContentType="application/vnd.openxmlformats-officedocument.presentationml.tags+xml"/>
  <Override PartName="/ppt/tags/tag624.xml" ContentType="application/vnd.openxmlformats-officedocument.presentationml.tags+xml"/>
  <Override PartName="/ppt/tags/tag625.xml" ContentType="application/vnd.openxmlformats-officedocument.presentationml.tags+xml"/>
  <Override PartName="/ppt/tags/tag626.xml" ContentType="application/vnd.openxmlformats-officedocument.presentationml.tags+xml"/>
  <Override PartName="/ppt/tags/tag627.xml" ContentType="application/vnd.openxmlformats-officedocument.presentationml.tags+xml"/>
  <Override PartName="/ppt/tags/tag628.xml" ContentType="application/vnd.openxmlformats-officedocument.presentationml.tags+xml"/>
  <Override PartName="/ppt/tags/tag629.xml" ContentType="application/vnd.openxmlformats-officedocument.presentationml.tags+xml"/>
  <Override PartName="/ppt/tags/tag63.xml" ContentType="application/vnd.openxmlformats-officedocument.presentationml.tags+xml"/>
  <Override PartName="/ppt/tags/tag630.xml" ContentType="application/vnd.openxmlformats-officedocument.presentationml.tags+xml"/>
  <Override PartName="/ppt/tags/tag631.xml" ContentType="application/vnd.openxmlformats-officedocument.presentationml.tags+xml"/>
  <Override PartName="/ppt/tags/tag632.xml" ContentType="application/vnd.openxmlformats-officedocument.presentationml.tags+xml"/>
  <Override PartName="/ppt/tags/tag633.xml" ContentType="application/vnd.openxmlformats-officedocument.presentationml.tags+xml"/>
  <Override PartName="/ppt/tags/tag634.xml" ContentType="application/vnd.openxmlformats-officedocument.presentationml.tags+xml"/>
  <Override PartName="/ppt/tags/tag635.xml" ContentType="application/vnd.openxmlformats-officedocument.presentationml.tags+xml"/>
  <Override PartName="/ppt/tags/tag636.xml" ContentType="application/vnd.openxmlformats-officedocument.presentationml.tags+xml"/>
  <Override PartName="/ppt/tags/tag637.xml" ContentType="application/vnd.openxmlformats-officedocument.presentationml.tags+xml"/>
  <Override PartName="/ppt/tags/tag638.xml" ContentType="application/vnd.openxmlformats-officedocument.presentationml.tags+xml"/>
  <Override PartName="/ppt/tags/tag639.xml" ContentType="application/vnd.openxmlformats-officedocument.presentationml.tags+xml"/>
  <Override PartName="/ppt/tags/tag64.xml" ContentType="application/vnd.openxmlformats-officedocument.presentationml.tags+xml"/>
  <Override PartName="/ppt/tags/tag640.xml" ContentType="application/vnd.openxmlformats-officedocument.presentationml.tags+xml"/>
  <Override PartName="/ppt/tags/tag641.xml" ContentType="application/vnd.openxmlformats-officedocument.presentationml.tags+xml"/>
  <Override PartName="/ppt/tags/tag642.xml" ContentType="application/vnd.openxmlformats-officedocument.presentationml.tags+xml"/>
  <Override PartName="/ppt/tags/tag643.xml" ContentType="application/vnd.openxmlformats-officedocument.presentationml.tags+xml"/>
  <Override PartName="/ppt/tags/tag644.xml" ContentType="application/vnd.openxmlformats-officedocument.presentationml.tags+xml"/>
  <Override PartName="/ppt/tags/tag645.xml" ContentType="application/vnd.openxmlformats-officedocument.presentationml.tags+xml"/>
  <Override PartName="/ppt/tags/tag646.xml" ContentType="application/vnd.openxmlformats-officedocument.presentationml.tags+xml"/>
  <Override PartName="/ppt/tags/tag647.xml" ContentType="application/vnd.openxmlformats-officedocument.presentationml.tags+xml"/>
  <Override PartName="/ppt/tags/tag648.xml" ContentType="application/vnd.openxmlformats-officedocument.presentationml.tags+xml"/>
  <Override PartName="/ppt/tags/tag649.xml" ContentType="application/vnd.openxmlformats-officedocument.presentationml.tags+xml"/>
  <Override PartName="/ppt/tags/tag65.xml" ContentType="application/vnd.openxmlformats-officedocument.presentationml.tags+xml"/>
  <Override PartName="/ppt/tags/tag650.xml" ContentType="application/vnd.openxmlformats-officedocument.presentationml.tags+xml"/>
  <Override PartName="/ppt/tags/tag651.xml" ContentType="application/vnd.openxmlformats-officedocument.presentationml.tags+xml"/>
  <Override PartName="/ppt/tags/tag652.xml" ContentType="application/vnd.openxmlformats-officedocument.presentationml.tags+xml"/>
  <Override PartName="/ppt/tags/tag653.xml" ContentType="application/vnd.openxmlformats-officedocument.presentationml.tags+xml"/>
  <Override PartName="/ppt/tags/tag654.xml" ContentType="application/vnd.openxmlformats-officedocument.presentationml.tags+xml"/>
  <Override PartName="/ppt/tags/tag655.xml" ContentType="application/vnd.openxmlformats-officedocument.presentationml.tags+xml"/>
  <Override PartName="/ppt/tags/tag656.xml" ContentType="application/vnd.openxmlformats-officedocument.presentationml.tags+xml"/>
  <Override PartName="/ppt/tags/tag657.xml" ContentType="application/vnd.openxmlformats-officedocument.presentationml.tags+xml"/>
  <Override PartName="/ppt/tags/tag658.xml" ContentType="application/vnd.openxmlformats-officedocument.presentationml.tags+xml"/>
  <Override PartName="/ppt/tags/tag659.xml" ContentType="application/vnd.openxmlformats-officedocument.presentationml.tags+xml"/>
  <Override PartName="/ppt/tags/tag66.xml" ContentType="application/vnd.openxmlformats-officedocument.presentationml.tags+xml"/>
  <Override PartName="/ppt/tags/tag660.xml" ContentType="application/vnd.openxmlformats-officedocument.presentationml.tags+xml"/>
  <Override PartName="/ppt/tags/tag661.xml" ContentType="application/vnd.openxmlformats-officedocument.presentationml.tags+xml"/>
  <Override PartName="/ppt/tags/tag662.xml" ContentType="application/vnd.openxmlformats-officedocument.presentationml.tags+xml"/>
  <Override PartName="/ppt/tags/tag663.xml" ContentType="application/vnd.openxmlformats-officedocument.presentationml.tags+xml"/>
  <Override PartName="/ppt/tags/tag664.xml" ContentType="application/vnd.openxmlformats-officedocument.presentationml.tags+xml"/>
  <Override PartName="/ppt/tags/tag665.xml" ContentType="application/vnd.openxmlformats-officedocument.presentationml.tags+xml"/>
  <Override PartName="/ppt/tags/tag666.xml" ContentType="application/vnd.openxmlformats-officedocument.presentationml.tags+xml"/>
  <Override PartName="/ppt/tags/tag667.xml" ContentType="application/vnd.openxmlformats-officedocument.presentationml.tags+xml"/>
  <Override PartName="/ppt/tags/tag668.xml" ContentType="application/vnd.openxmlformats-officedocument.presentationml.tags+xml"/>
  <Override PartName="/ppt/tags/tag669.xml" ContentType="application/vnd.openxmlformats-officedocument.presentationml.tags+xml"/>
  <Override PartName="/ppt/tags/tag67.xml" ContentType="application/vnd.openxmlformats-officedocument.presentationml.tags+xml"/>
  <Override PartName="/ppt/tags/tag670.xml" ContentType="application/vnd.openxmlformats-officedocument.presentationml.tags+xml"/>
  <Override PartName="/ppt/tags/tag671.xml" ContentType="application/vnd.openxmlformats-officedocument.presentationml.tags+xml"/>
  <Override PartName="/ppt/tags/tag672.xml" ContentType="application/vnd.openxmlformats-officedocument.presentationml.tags+xml"/>
  <Override PartName="/ppt/tags/tag673.xml" ContentType="application/vnd.openxmlformats-officedocument.presentationml.tags+xml"/>
  <Override PartName="/ppt/tags/tag674.xml" ContentType="application/vnd.openxmlformats-officedocument.presentationml.tags+xml"/>
  <Override PartName="/ppt/tags/tag675.xml" ContentType="application/vnd.openxmlformats-officedocument.presentationml.tags+xml"/>
  <Override PartName="/ppt/tags/tag676.xml" ContentType="application/vnd.openxmlformats-officedocument.presentationml.tags+xml"/>
  <Override PartName="/ppt/tags/tag677.xml" ContentType="application/vnd.openxmlformats-officedocument.presentationml.tags+xml"/>
  <Override PartName="/ppt/tags/tag678.xml" ContentType="application/vnd.openxmlformats-officedocument.presentationml.tags+xml"/>
  <Override PartName="/ppt/tags/tag679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9"/>
  </p:notesMasterIdLst>
  <p:handoutMasterIdLst>
    <p:handoutMasterId r:id="rId36"/>
  </p:handoutMasterIdLst>
  <p:sldIdLst>
    <p:sldId id="256" r:id="rId3"/>
    <p:sldId id="270" r:id="rId4"/>
    <p:sldId id="262" r:id="rId5"/>
    <p:sldId id="283" r:id="rId6"/>
    <p:sldId id="284" r:id="rId7"/>
    <p:sldId id="285" r:id="rId8"/>
    <p:sldId id="410" r:id="rId9"/>
    <p:sldId id="286" r:id="rId10"/>
    <p:sldId id="316" r:id="rId11"/>
    <p:sldId id="277" r:id="rId12"/>
    <p:sldId id="287" r:id="rId13"/>
    <p:sldId id="289" r:id="rId14"/>
    <p:sldId id="288" r:id="rId15"/>
    <p:sldId id="386" r:id="rId16"/>
    <p:sldId id="290" r:id="rId17"/>
    <p:sldId id="292" r:id="rId18"/>
    <p:sldId id="294" r:id="rId19"/>
    <p:sldId id="409" r:id="rId20"/>
    <p:sldId id="296" r:id="rId21"/>
    <p:sldId id="387" r:id="rId22"/>
    <p:sldId id="297" r:id="rId23"/>
    <p:sldId id="299" r:id="rId24"/>
    <p:sldId id="342" r:id="rId25"/>
    <p:sldId id="300" r:id="rId26"/>
    <p:sldId id="302" r:id="rId27"/>
    <p:sldId id="304" r:id="rId28"/>
    <p:sldId id="306" r:id="rId30"/>
    <p:sldId id="307" r:id="rId31"/>
    <p:sldId id="311" r:id="rId32"/>
    <p:sldId id="312" r:id="rId33"/>
    <p:sldId id="310" r:id="rId34"/>
    <p:sldId id="265" r:id="rId35"/>
  </p:sldIdLst>
  <p:sldSz cx="12192000" cy="6858000"/>
  <p:notesSz cx="6858000" cy="9144000"/>
  <p:embeddedFontLst>
    <p:embeddedFont>
      <p:font typeface="Calibri" panose="020F0502020204030204"/>
      <p:regular r:id="rId41"/>
      <p:bold r:id="rId42"/>
      <p:italic r:id="rId43"/>
      <p:boldItalic r:id="rId44"/>
    </p:embeddedFont>
    <p:embeddedFont>
      <p:font typeface="微软雅黑" panose="020B0503020204020204" charset="-122"/>
      <p:regular r:id="rId45"/>
    </p:embeddedFont>
    <p:embeddedFont>
      <p:font typeface="Century Gothic" panose="020B0502020202020204" pitchFamily="34" charset="0"/>
      <p:regular r:id="rId46"/>
      <p:bold r:id="rId47"/>
      <p:italic r:id="rId48"/>
      <p:boldItalic r:id="rId49"/>
    </p:embeddedFont>
    <p:embeddedFont>
      <p:font typeface="黑体" panose="02010609060101010101" charset="-122"/>
      <p:regular r:id="rId50"/>
    </p:embeddedFont>
    <p:embeddedFont>
      <p:font typeface="楷体" panose="02010609060101010101" charset="-122"/>
      <p:regular r:id="rId51"/>
    </p:embeddedFont>
    <p:embeddedFont>
      <p:font typeface="华文中宋" panose="02010600040101010101" pitchFamily="2" charset="-122"/>
      <p:regular r:id="rId52"/>
    </p:embeddedFont>
    <p:embeddedFont>
      <p:font typeface="方正楷体_GB2312" panose="02000000000000000000" charset="-122"/>
      <p:regular r:id="rId53"/>
    </p:embeddedFont>
  </p:embeddedFontLst>
  <p:custDataLst>
    <p:tags r:id="rId5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44" userDrawn="1">
          <p15:clr>
            <a:srgbClr val="A4A3A4"/>
          </p15:clr>
        </p15:guide>
        <p15:guide id="2" pos="3759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ing feng" initials="Df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C831E3FA-9F58-4114-9A53-2B1D743F1CD2}" styleName="{96a5a69e-e2c1-4257-9d08-7c964cdb7bb0}">
    <a:band1H>
      <a:tcTxStyle>
        <a:fontRef idx="none">
          <a:prstClr val="black"/>
        </a:fontRef>
      </a:tcTxStyle>
      <a:tcStyle>
        <a:tcBdr>
          <a:bottom>
            <a:ln w="9525" cmpd="sng">
              <a:solidFill>
                <a:srgbClr val="E37067"/>
              </a:solidFill>
            </a:ln>
          </a:bottom>
        </a:tcBdr>
        <a:fill>
          <a:solidFill>
            <a:srgbClr val="FFFFFF"/>
          </a:solidFill>
        </a:fill>
      </a:tcStyle>
    </a:band1H>
    <a:band2H>
      <a:tcTxStyle>
        <a:fontRef idx="none">
          <a:prstClr val="black"/>
        </a:fontRef>
      </a:tcTxStyle>
      <a:tcStyle>
        <a:tcBdr>
          <a:bottom>
            <a:ln w="19050" cmpd="sng">
              <a:solidFill>
                <a:srgbClr val="E37067"/>
              </a:solidFill>
            </a:ln>
          </a:bottom>
        </a:tcBdr>
        <a:fill>
          <a:solidFill>
            <a:srgbClr val="F7D6D3"/>
          </a:solidFill>
        </a:fill>
      </a:tcStyle>
    </a:band2H>
    <a:firstRow>
      <a:tcTxStyle>
        <a:fontRef idx="none">
          <a:prstClr val="black"/>
        </a:fontRef>
      </a:tcTxStyle>
      <a:tcStyle>
        <a:tcBdr/>
        <a:fill>
          <a:solidFill>
            <a:srgbClr val="E37067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778" autoAdjust="0"/>
    <p:restoredTop sz="94660"/>
  </p:normalViewPr>
  <p:slideViewPr>
    <p:cSldViewPr snapToGrid="0" showGuides="1">
      <p:cViewPr varScale="1">
        <p:scale>
          <a:sx n="99" d="100"/>
          <a:sy n="99" d="100"/>
        </p:scale>
        <p:origin x="84" y="582"/>
      </p:cViewPr>
      <p:guideLst>
        <p:guide orient="horz" pos="2144"/>
        <p:guide pos="3759"/>
      </p:guideLst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92" d="100"/>
          <a:sy n="92" d="100"/>
        </p:scale>
        <p:origin x="2550" y="10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gs" Target="tags/tag679.xml"/><Relationship Id="rId53" Type="http://schemas.openxmlformats.org/officeDocument/2006/relationships/font" Target="fonts/font13.fntdata"/><Relationship Id="rId52" Type="http://schemas.openxmlformats.org/officeDocument/2006/relationships/font" Target="fonts/font12.fntdata"/><Relationship Id="rId51" Type="http://schemas.openxmlformats.org/officeDocument/2006/relationships/font" Target="fonts/font11.fntdata"/><Relationship Id="rId50" Type="http://schemas.openxmlformats.org/officeDocument/2006/relationships/font" Target="fonts/font10.fntdata"/><Relationship Id="rId5" Type="http://schemas.openxmlformats.org/officeDocument/2006/relationships/slide" Target="slides/slide3.xml"/><Relationship Id="rId49" Type="http://schemas.openxmlformats.org/officeDocument/2006/relationships/font" Target="fonts/font9.fntdata"/><Relationship Id="rId48" Type="http://schemas.openxmlformats.org/officeDocument/2006/relationships/font" Target="fonts/font8.fntdata"/><Relationship Id="rId47" Type="http://schemas.openxmlformats.org/officeDocument/2006/relationships/font" Target="fonts/font7.fntdata"/><Relationship Id="rId46" Type="http://schemas.openxmlformats.org/officeDocument/2006/relationships/font" Target="fonts/font6.fntdata"/><Relationship Id="rId45" Type="http://schemas.openxmlformats.org/officeDocument/2006/relationships/font" Target="fonts/font5.fntdata"/><Relationship Id="rId44" Type="http://schemas.openxmlformats.org/officeDocument/2006/relationships/font" Target="fonts/font4.fntdata"/><Relationship Id="rId43" Type="http://schemas.openxmlformats.org/officeDocument/2006/relationships/font" Target="fonts/font3.fntdata"/><Relationship Id="rId42" Type="http://schemas.openxmlformats.org/officeDocument/2006/relationships/font" Target="fonts/font2.fntdata"/><Relationship Id="rId41" Type="http://schemas.openxmlformats.org/officeDocument/2006/relationships/font" Target="fonts/font1.fntdata"/><Relationship Id="rId40" Type="http://schemas.openxmlformats.org/officeDocument/2006/relationships/commentAuthors" Target="commentAuthors.xml"/><Relationship Id="rId4" Type="http://schemas.openxmlformats.org/officeDocument/2006/relationships/slide" Target="slides/slide2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handoutMaster" Target="handoutMasters/handoutMaster1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notesMaster" Target="notesMasters/notesMaster1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drawings/_rels/vmlDrawing1.vml.rels><?xml version="1.0" encoding="UTF-8" standalone="yes"?>
<Relationships xmlns="http://schemas.openxmlformats.org/package/2006/relationships"><Relationship Id="rId6" Type="http://schemas.openxmlformats.org/officeDocument/2006/relationships/image" Target="../media/image37.wmf"/><Relationship Id="rId5" Type="http://schemas.openxmlformats.org/officeDocument/2006/relationships/image" Target="../media/image36.wmf"/><Relationship Id="rId4" Type="http://schemas.openxmlformats.org/officeDocument/2006/relationships/image" Target="../media/image35.wmf"/><Relationship Id="rId3" Type="http://schemas.openxmlformats.org/officeDocument/2006/relationships/image" Target="../media/image34.wmf"/><Relationship Id="rId2" Type="http://schemas.openxmlformats.org/officeDocument/2006/relationships/image" Target="../media/image33.wmf"/><Relationship Id="rId1" Type="http://schemas.openxmlformats.org/officeDocument/2006/relationships/image" Target="../media/image32.wmf"/></Relationships>
</file>

<file path=ppt/drawings/_rels/vmlDrawing2.vml.rels><?xml version="1.0" encoding="UTF-8" standalone="yes"?>
<Relationships xmlns="http://schemas.openxmlformats.org/package/2006/relationships"><Relationship Id="rId2" Type="http://schemas.openxmlformats.org/officeDocument/2006/relationships/image" Target="../media/image45.wmf"/><Relationship Id="rId1" Type="http://schemas.openxmlformats.org/officeDocument/2006/relationships/image" Target="../media/image44.wmf"/></Relationships>
</file>

<file path=ppt/drawings/_rels/vmlDrawing3.vml.rels><?xml version="1.0" encoding="UTF-8" standalone="yes"?>
<Relationships xmlns="http://schemas.openxmlformats.org/package/2006/relationships"><Relationship Id="rId3" Type="http://schemas.openxmlformats.org/officeDocument/2006/relationships/image" Target="../media/image54.wmf"/><Relationship Id="rId2" Type="http://schemas.openxmlformats.org/officeDocument/2006/relationships/image" Target="../media/image53.wmf"/><Relationship Id="rId1" Type="http://schemas.openxmlformats.org/officeDocument/2006/relationships/image" Target="../media/image52.wmf"/></Relationships>
</file>

<file path=ppt/handoutMasters/_rels/handoutMaster1.xml.rels><?xml version="1.0" encoding="UTF-8" standalone="yes"?>
<Relationships xmlns="http://schemas.openxmlformats.org/package/2006/relationships"><Relationship Id="rId5" Type="http://schemas.openxmlformats.org/officeDocument/2006/relationships/theme" Target="../theme/theme3.xml"/><Relationship Id="rId4" Type="http://schemas.openxmlformats.org/officeDocument/2006/relationships/tags" Target="../tags/tag678.xml"/><Relationship Id="rId3" Type="http://schemas.openxmlformats.org/officeDocument/2006/relationships/tags" Target="../tags/tag677.xml"/><Relationship Id="rId2" Type="http://schemas.openxmlformats.org/officeDocument/2006/relationships/tags" Target="../tags/tag676.xml"/><Relationship Id="rId1" Type="http://schemas.openxmlformats.org/officeDocument/2006/relationships/tags" Target="../tags/tag67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  <p:custDataLst>
              <p:tags r:id="rId3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  <p:custDataLst>
              <p:tags r:id="rId4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7" Type="http://schemas.openxmlformats.org/officeDocument/2006/relationships/theme" Target="../theme/theme2.xml"/><Relationship Id="rId6" Type="http://schemas.openxmlformats.org/officeDocument/2006/relationships/tags" Target="../tags/tag674.xml"/><Relationship Id="rId5" Type="http://schemas.openxmlformats.org/officeDocument/2006/relationships/tags" Target="../tags/tag673.xml"/><Relationship Id="rId4" Type="http://schemas.openxmlformats.org/officeDocument/2006/relationships/tags" Target="../tags/tag672.xml"/><Relationship Id="rId3" Type="http://schemas.openxmlformats.org/officeDocument/2006/relationships/tags" Target="../tags/tag671.xml"/><Relationship Id="rId2" Type="http://schemas.openxmlformats.org/officeDocument/2006/relationships/tags" Target="../tags/tag670.xml"/><Relationship Id="rId1" Type="http://schemas.openxmlformats.org/officeDocument/2006/relationships/tags" Target="../tags/tag66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  <p:custDataLst>
              <p:tags r:id="rId1"/>
            </p:custDataLst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  <p:custDataLst>
              <p:tags r:id="rId2"/>
            </p:custDataLst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  <p:custDataLst>
              <p:tags r:id="rId3"/>
            </p:custDataLst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</p:sp>
      <p:sp>
        <p:nvSpPr>
          <p:cNvPr id="5" name="备注占位符 4"/>
          <p:cNvSpPr>
            <a:spLocks noGrp="1"/>
          </p:cNvSpPr>
          <p:nvPr>
            <p:ph type="body" sz="quarter" idx="3"/>
            <p:custDataLst>
              <p:tags r:id="rId4"/>
            </p:custDataLst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  <p:custDataLst>
              <p:tags r:id="rId5"/>
            </p:custDataLst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  <p:custDataLst>
              <p:tags r:id="rId6"/>
            </p:custDataLst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4" Type="http://schemas.openxmlformats.org/officeDocument/2006/relationships/tags" Target="../tags/tag640.xml"/><Relationship Id="rId3" Type="http://schemas.openxmlformats.org/officeDocument/2006/relationships/tags" Target="../tags/tag639.xml"/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/>
          <p:nvPr>
            <p:ph type="sldImg" idx="2"/>
            <p:custDataLst>
              <p:tags r:id="rId3"/>
            </p:custDataLst>
          </p:nvPr>
        </p:nvSpPr>
        <p:spPr/>
      </p:sp>
      <p:sp>
        <p:nvSpPr>
          <p:cNvPr id="3" name="文本占位符 2"/>
          <p:cNvSpPr/>
          <p:nvPr>
            <p:ph type="body" idx="3"/>
            <p:custDataLst>
              <p:tags r:id="rId4"/>
            </p:custDataLst>
          </p:nvPr>
        </p:nvSpPr>
        <p:spPr/>
        <p:txBody>
          <a:bodyPr/>
          <a:lstStyle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ags" Target="../tags/tag1.xml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5" Type="http://schemas.openxmlformats.org/officeDocument/2006/relationships/tags" Target="../tags/tag31.xml"/><Relationship Id="rId4" Type="http://schemas.openxmlformats.org/officeDocument/2006/relationships/tags" Target="../tags/tag30.xml"/><Relationship Id="rId3" Type="http://schemas.openxmlformats.org/officeDocument/2006/relationships/tags" Target="../tags/tag29.xml"/><Relationship Id="rId2" Type="http://schemas.openxmlformats.org/officeDocument/2006/relationships/tags" Target="../tags/tag28.xm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5" Type="http://schemas.openxmlformats.org/officeDocument/2006/relationships/tags" Target="../tags/tag35.xml"/><Relationship Id="rId4" Type="http://schemas.openxmlformats.org/officeDocument/2006/relationships/tags" Target="../tags/tag34.xml"/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5" Type="http://schemas.openxmlformats.org/officeDocument/2006/relationships/tags" Target="../tags/tag39.xml"/><Relationship Id="rId4" Type="http://schemas.openxmlformats.org/officeDocument/2006/relationships/tags" Target="../tags/tag38.xml"/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3" Type="http://schemas.openxmlformats.org/officeDocument/2006/relationships/tags" Target="../tags/tag41.xml"/><Relationship Id="rId2" Type="http://schemas.openxmlformats.org/officeDocument/2006/relationships/tags" Target="../tags/tag40.xml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tags" Target="../tags/tag44.xml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tags" Target="../tags/tag45.xml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tags" Target="../tags/tag46.xml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4" Type="http://schemas.openxmlformats.org/officeDocument/2006/relationships/tags" Target="../tags/tag48.xml"/><Relationship Id="rId3" Type="http://schemas.openxmlformats.org/officeDocument/2006/relationships/image" Target="../media/image1.jpeg"/><Relationship Id="rId2" Type="http://schemas.openxmlformats.org/officeDocument/2006/relationships/tags" Target="../tags/tag47.xml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5" Type="http://schemas.openxmlformats.org/officeDocument/2006/relationships/tags" Target="../tags/tag52.xml"/><Relationship Id="rId4" Type="http://schemas.openxmlformats.org/officeDocument/2006/relationships/tags" Target="../tags/tag51.xml"/><Relationship Id="rId3" Type="http://schemas.openxmlformats.org/officeDocument/2006/relationships/tags" Target="../tags/tag50.xml"/><Relationship Id="rId2" Type="http://schemas.openxmlformats.org/officeDocument/2006/relationships/tags" Target="../tags/tag49.xm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image" Target="../media/image1.jpeg"/><Relationship Id="rId2" Type="http://schemas.openxmlformats.org/officeDocument/2006/relationships/tags" Target="../tags/tag2.xm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tags" Target="../tags/tag7.xml"/><Relationship Id="rId2" Type="http://schemas.openxmlformats.org/officeDocument/2006/relationships/tags" Target="../tags/tag6.xm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11.xml"/><Relationship Id="rId4" Type="http://schemas.openxmlformats.org/officeDocument/2006/relationships/tags" Target="../tags/tag10.xml"/><Relationship Id="rId3" Type="http://schemas.openxmlformats.org/officeDocument/2006/relationships/tags" Target="../tags/tag9.xml"/><Relationship Id="rId2" Type="http://schemas.openxmlformats.org/officeDocument/2006/relationships/tags" Target="../tags/tag8.xm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4" Type="http://schemas.openxmlformats.org/officeDocument/2006/relationships/tags" Target="../tags/tag14.xml"/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18.xml"/><Relationship Id="rId4" Type="http://schemas.openxmlformats.org/officeDocument/2006/relationships/tags" Target="../tags/tag17.xml"/><Relationship Id="rId3" Type="http://schemas.openxmlformats.org/officeDocument/2006/relationships/tags" Target="../tags/tag16.xml"/><Relationship Id="rId2" Type="http://schemas.openxmlformats.org/officeDocument/2006/relationships/tags" Target="../tags/tag15.xm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6" Type="http://schemas.openxmlformats.org/officeDocument/2006/relationships/image" Target="../media/image2.png"/><Relationship Id="rId5" Type="http://schemas.openxmlformats.org/officeDocument/2006/relationships/tags" Target="../tags/tag22.xml"/><Relationship Id="rId4" Type="http://schemas.openxmlformats.org/officeDocument/2006/relationships/tags" Target="../tags/tag21.xml"/><Relationship Id="rId3" Type="http://schemas.openxmlformats.org/officeDocument/2006/relationships/tags" Target="../tags/tag20.xml"/><Relationship Id="rId2" Type="http://schemas.openxmlformats.org/officeDocument/2006/relationships/tags" Target="../tags/tag19.xm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tags" Target="../tags/tag23.xm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5" Type="http://schemas.openxmlformats.org/officeDocument/2006/relationships/tags" Target="../tags/tag27.xml"/><Relationship Id="rId4" Type="http://schemas.openxmlformats.org/officeDocument/2006/relationships/tags" Target="../tags/tag26.xml"/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03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3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04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4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05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0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55315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06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259934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2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0"/>
            <a:ext cx="556895" cy="639445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1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6985"/>
            <a:ext cx="591185" cy="678180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5_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5"/>
          <p:cNvSpPr>
            <a:spLocks noChangeAspect="1"/>
          </p:cNvSpPr>
          <p:nvPr userDrawn="1">
            <p:custDataLst>
              <p:tags r:id="rId2"/>
            </p:custDataLst>
          </p:nvPr>
        </p:nvSpPr>
        <p:spPr bwMode="auto">
          <a:xfrm>
            <a:off x="0" y="6985"/>
            <a:ext cx="591185" cy="678180"/>
          </a:xfrm>
          <a:custGeom>
            <a:avLst/>
            <a:gdLst>
              <a:gd name="T0" fmla="*/ 587 w 587"/>
              <a:gd name="T1" fmla="*/ 339 h 677"/>
              <a:gd name="T2" fmla="*/ 293 w 587"/>
              <a:gd name="T3" fmla="*/ 508 h 677"/>
              <a:gd name="T4" fmla="*/ 0 w 587"/>
              <a:gd name="T5" fmla="*/ 677 h 677"/>
              <a:gd name="T6" fmla="*/ 0 w 587"/>
              <a:gd name="T7" fmla="*/ 339 h 677"/>
              <a:gd name="T8" fmla="*/ 0 w 587"/>
              <a:gd name="T9" fmla="*/ 0 h 677"/>
              <a:gd name="T10" fmla="*/ 293 w 587"/>
              <a:gd name="T11" fmla="*/ 169 h 677"/>
              <a:gd name="T12" fmla="*/ 587 w 587"/>
              <a:gd name="T13" fmla="*/ 339 h 6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7" h="677">
                <a:moveTo>
                  <a:pt x="587" y="339"/>
                </a:moveTo>
                <a:lnTo>
                  <a:pt x="293" y="508"/>
                </a:lnTo>
                <a:lnTo>
                  <a:pt x="0" y="677"/>
                </a:lnTo>
                <a:lnTo>
                  <a:pt x="0" y="339"/>
                </a:lnTo>
                <a:lnTo>
                  <a:pt x="0" y="0"/>
                </a:lnTo>
                <a:lnTo>
                  <a:pt x="293" y="169"/>
                </a:lnTo>
                <a:lnTo>
                  <a:pt x="587" y="339"/>
                </a:lnTo>
                <a:close/>
              </a:path>
            </a:pathLst>
          </a:custGeom>
          <a:solidFill>
            <a:srgbClr val="9A713C"/>
          </a:solidFill>
          <a:ln w="38100" cap="flat" cmpd="sng" algn="ctr">
            <a:noFill/>
            <a:prstDash val="solid"/>
          </a:ln>
          <a:effectLst>
            <a:outerShdw blurRad="40000" dist="20000" dir="5400000" rotWithShape="0">
              <a:srgbClr val="000000">
                <a:alpha val="38000"/>
              </a:srgbClr>
            </a:outerShdw>
          </a:effectLst>
        </p:spPr>
        <p:txBody>
          <a:bodyPr/>
          <a:lstStyle/>
          <a:p>
            <a:endParaRPr lang="zh-CN" altLang="en-US" sz="2400"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  <p:sp>
        <p:nvSpPr>
          <p:cNvPr id="8" name="文本框 7"/>
          <p:cNvSpPr txBox="1"/>
          <p:nvPr userDrawn="1">
            <p:custDataLst>
              <p:tags r:id="rId4"/>
            </p:custDataLst>
          </p:nvPr>
        </p:nvSpPr>
        <p:spPr>
          <a:xfrm>
            <a:off x="7565202" y="3703563"/>
            <a:ext cx="4099424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谢谢观看</a:t>
            </a:r>
            <a:endParaRPr lang="zh-CN" altLang="en-US" sz="54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  <p:custDataLst>
              <p:tags r:id="rId2"/>
            </p:custDataLst>
          </p:nvPr>
        </p:nvSpPr>
        <p:spPr>
          <a:xfrm>
            <a:off x="609600" y="274638"/>
            <a:ext cx="10972800" cy="5851526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  <p:custDataLst>
              <p:tags r:id="rId3"/>
            </p:custDataLst>
          </p:nvPr>
        </p:nvSpPr>
        <p:spPr>
          <a:xfrm>
            <a:off x="609600" y="6245226"/>
            <a:ext cx="2844800" cy="476251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  <p:custDataLst>
              <p:tags r:id="rId4"/>
            </p:custDataLst>
          </p:nvPr>
        </p:nvSpPr>
        <p:spPr>
          <a:xfrm>
            <a:off x="4165600" y="6245226"/>
            <a:ext cx="3860800" cy="476251"/>
          </a:xfrm>
        </p:spPr>
        <p:txBody>
          <a:bodyPr/>
          <a:lstStyle/>
          <a:p>
            <a:pPr lvl="0"/>
            <a:endParaRPr lang="zh-CN" altLang="en-US">
              <a:latin typeface="Arial" panose="020B0604020202020204" pitchFamily="34" charset="0"/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  <p:custDataLst>
              <p:tags r:id="rId5"/>
            </p:custDataLst>
          </p:nvPr>
        </p:nvSpPr>
        <p:spPr>
          <a:xfrm>
            <a:off x="8737600" y="6245226"/>
            <a:ext cx="2844800" cy="476251"/>
          </a:xfrm>
        </p:spPr>
        <p:txBody>
          <a:bodyPr/>
          <a:lstStyle/>
          <a:p>
            <a:pPr lvl="0"/>
            <a:fld id="{9A0DB2DC-4C9A-4742-B13C-FB6460FD3503}" type="slidenum">
              <a:rPr lang="zh-CN" altLang="en-US">
                <a:latin typeface="Arial" panose="020B0604020202020204" pitchFamily="34" charset="0"/>
              </a:rPr>
            </a:fld>
            <a:endParaRPr lang="zh-CN" alt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  <p:transition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摄图网_501854780_电磁工厂生产线上的电磁线圈特写（企业商用）"/>
          <p:cNvPicPr>
            <a:picLocks noChangeAspect="1"/>
          </p:cNvPicPr>
          <p:nvPr userDrawn="1">
            <p:custDataLst>
              <p:tags r:id="rId2"/>
            </p:custDataLst>
          </p:nvPr>
        </p:nvPicPr>
        <p:blipFill>
          <a:blip r:embed="rId3"/>
          <a:srcRect l="32598"/>
          <a:stretch>
            <a:fillRect/>
          </a:stretch>
        </p:blipFill>
        <p:spPr>
          <a:xfrm>
            <a:off x="0" y="0"/>
            <a:ext cx="6061075" cy="6858000"/>
          </a:xfrm>
          <a:prstGeom prst="rect">
            <a:avLst/>
          </a:prstGeom>
        </p:spPr>
      </p:pic>
      <p:sp>
        <p:nvSpPr>
          <p:cNvPr id="11" name="正五边形 10"/>
          <p:cNvSpPr/>
          <p:nvPr userDrawn="1">
            <p:custDataLst>
              <p:tags r:id="rId4"/>
            </p:custDataLst>
          </p:nvPr>
        </p:nvSpPr>
        <p:spPr>
          <a:xfrm>
            <a:off x="1047046" y="1369744"/>
            <a:ext cx="3900488" cy="3714751"/>
          </a:xfrm>
          <a:prstGeom prst="pentagon">
            <a:avLst/>
          </a:prstGeom>
          <a:solidFill>
            <a:srgbClr val="9A713C">
              <a:alpha val="7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  <a:latin typeface="Calibri" panose="020F0502020204030204"/>
              <a:ea typeface="宋体" panose="02010600030101010101" pitchFamily="2" charset="-122"/>
            </a:endParaRPr>
          </a:p>
        </p:txBody>
      </p:sp>
      <p:sp>
        <p:nvSpPr>
          <p:cNvPr id="12" name="文本框 11"/>
          <p:cNvSpPr txBox="1"/>
          <p:nvPr userDrawn="1">
            <p:custDataLst>
              <p:tags r:id="rId5"/>
            </p:custDataLst>
          </p:nvPr>
        </p:nvSpPr>
        <p:spPr>
          <a:xfrm>
            <a:off x="1664243" y="3444483"/>
            <a:ext cx="263779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600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CONTENTS</a:t>
            </a:r>
            <a:endParaRPr lang="zh-CN" altLang="en-US" sz="3600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3" name="文本框 12"/>
          <p:cNvSpPr txBox="1"/>
          <p:nvPr userDrawn="1">
            <p:custDataLst>
              <p:tags r:id="rId6"/>
            </p:custDataLst>
          </p:nvPr>
        </p:nvSpPr>
        <p:spPr>
          <a:xfrm>
            <a:off x="2395415" y="2461061"/>
            <a:ext cx="1132840" cy="6661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735" b="1">
                <a:solidFill>
                  <a:prstClr val="white"/>
                </a:solidFill>
                <a:latin typeface="微软雅黑" panose="020B0503020204020204" charset="-122"/>
                <a:ea typeface="微软雅黑" panose="020B0503020204020204" charset="-122"/>
              </a:rPr>
              <a:t>目录</a:t>
            </a:r>
            <a:endParaRPr lang="zh-CN" altLang="en-US" sz="3735" b="1">
              <a:solidFill>
                <a:prstClr val="white"/>
              </a:solidFill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1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2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3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04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4_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>
            <p:custDataLst>
              <p:tags r:id="rId2"/>
            </p:custDataLst>
          </p:nvPr>
        </p:nvSpPr>
        <p:spPr>
          <a:xfrm>
            <a:off x="734094" y="0"/>
            <a:ext cx="2125015" cy="6858000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任意多边形 8"/>
          <p:cNvSpPr/>
          <p:nvPr userDrawn="1">
            <p:custDataLst>
              <p:tags r:id="rId3"/>
            </p:custDataLst>
          </p:nvPr>
        </p:nvSpPr>
        <p:spPr>
          <a:xfrm>
            <a:off x="2081530" y="1149350"/>
            <a:ext cx="2429510" cy="4559300"/>
          </a:xfrm>
          <a:custGeom>
            <a:avLst/>
            <a:gdLst>
              <a:gd name="connsiteX0" fmla="*/ 0 w 4521200"/>
              <a:gd name="connsiteY0" fmla="*/ 0 h 4559300"/>
              <a:gd name="connsiteX1" fmla="*/ 4521200 w 4521200"/>
              <a:gd name="connsiteY1" fmla="*/ 0 h 4559300"/>
              <a:gd name="connsiteX2" fmla="*/ 4521200 w 4521200"/>
              <a:gd name="connsiteY2" fmla="*/ 549775 h 4559300"/>
              <a:gd name="connsiteX3" fmla="*/ 4447233 w 4521200"/>
              <a:gd name="connsiteY3" fmla="*/ 549775 h 4559300"/>
              <a:gd name="connsiteX4" fmla="*/ 4447233 w 4521200"/>
              <a:gd name="connsiteY4" fmla="*/ 73967 h 4559300"/>
              <a:gd name="connsiteX5" fmla="*/ 73967 w 4521200"/>
              <a:gd name="connsiteY5" fmla="*/ 73967 h 4559300"/>
              <a:gd name="connsiteX6" fmla="*/ 73967 w 4521200"/>
              <a:gd name="connsiteY6" fmla="*/ 4485333 h 4559300"/>
              <a:gd name="connsiteX7" fmla="*/ 4447233 w 4521200"/>
              <a:gd name="connsiteY7" fmla="*/ 4485333 h 4559300"/>
              <a:gd name="connsiteX8" fmla="*/ 4447233 w 4521200"/>
              <a:gd name="connsiteY8" fmla="*/ 1380772 h 4559300"/>
              <a:gd name="connsiteX9" fmla="*/ 4521200 w 4521200"/>
              <a:gd name="connsiteY9" fmla="*/ 1380772 h 4559300"/>
              <a:gd name="connsiteX10" fmla="*/ 4521200 w 4521200"/>
              <a:gd name="connsiteY10" fmla="*/ 4559300 h 4559300"/>
              <a:gd name="connsiteX11" fmla="*/ 0 w 4521200"/>
              <a:gd name="connsiteY11" fmla="*/ 4559300 h 4559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4521200" h="4559300">
                <a:moveTo>
                  <a:pt x="0" y="0"/>
                </a:moveTo>
                <a:lnTo>
                  <a:pt x="4521200" y="0"/>
                </a:lnTo>
                <a:lnTo>
                  <a:pt x="4521200" y="549775"/>
                </a:lnTo>
                <a:lnTo>
                  <a:pt x="4447233" y="549775"/>
                </a:lnTo>
                <a:lnTo>
                  <a:pt x="4447233" y="73967"/>
                </a:lnTo>
                <a:lnTo>
                  <a:pt x="73967" y="73967"/>
                </a:lnTo>
                <a:lnTo>
                  <a:pt x="73967" y="4485333"/>
                </a:lnTo>
                <a:lnTo>
                  <a:pt x="4447233" y="4485333"/>
                </a:lnTo>
                <a:lnTo>
                  <a:pt x="4447233" y="1380772"/>
                </a:lnTo>
                <a:lnTo>
                  <a:pt x="4521200" y="1380772"/>
                </a:lnTo>
                <a:lnTo>
                  <a:pt x="4521200" y="4559300"/>
                </a:lnTo>
                <a:lnTo>
                  <a:pt x="0" y="4559300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文本框 9"/>
          <p:cNvSpPr txBox="1"/>
          <p:nvPr userDrawn="1">
            <p:custDataLst>
              <p:tags r:id="rId4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05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2" name="图片 1" descr="摄图网_401478537_物理指南针望远镜矢量图标（企业商用）"/>
          <p:cNvPicPr>
            <a:picLocks noChangeAspect="1"/>
          </p:cNvPicPr>
          <p:nvPr userDrawn="1">
            <p:custDataLst>
              <p:tags r:id="rId5"/>
            </p:custDataLst>
          </p:nvPr>
        </p:nvPicPr>
        <p:blipFill>
          <a:blip r:embed="rId6"/>
          <a:srcRect l="12796" t="12519" r="51185" b="53935"/>
          <a:stretch>
            <a:fillRect/>
          </a:stretch>
        </p:blipFill>
        <p:spPr>
          <a:xfrm>
            <a:off x="11043285" y="5497195"/>
            <a:ext cx="1593215" cy="148399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ldLvl="0" animBg="1"/>
      <p:bldP spid="9" grpId="0" bldLvl="0" animBg="1"/>
      <p:bldP spid="10" grpId="0"/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25"/>
          <p:cNvSpPr>
            <a:spLocks noChangeArrowheads="1"/>
          </p:cNvSpPr>
          <p:nvPr userDrawn="1">
            <p:custDataLst>
              <p:tags r:id="rId2"/>
            </p:custDataLst>
          </p:nvPr>
        </p:nvSpPr>
        <p:spPr bwMode="auto">
          <a:xfrm flipV="1">
            <a:off x="1003394" y="74390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1_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roup 15"/>
          <p:cNvGrpSpPr/>
          <p:nvPr userDrawn="1">
            <p:custDataLst>
              <p:tags r:id="rId2"/>
            </p:custDataLst>
          </p:nvPr>
        </p:nvGrpSpPr>
        <p:grpSpPr>
          <a:xfrm>
            <a:off x="245180" y="-13643"/>
            <a:ext cx="917549" cy="971530"/>
            <a:chOff x="169" y="-249"/>
            <a:chExt cx="429" cy="922"/>
          </a:xfrm>
        </p:grpSpPr>
        <p:sp>
          <p:nvSpPr>
            <p:cNvPr id="29" name="AutoShape 10"/>
            <p:cNvSpPr>
              <a:spLocks noChangeArrowheads="1"/>
            </p:cNvSpPr>
            <p:nvPr userDrawn="1">
              <p:custDataLst>
                <p:tags r:id="rId3"/>
              </p:custDataLst>
            </p:nvPr>
          </p:nvSpPr>
          <p:spPr bwMode="auto">
            <a:xfrm>
              <a:off x="169" y="7"/>
              <a:ext cx="429" cy="666"/>
            </a:xfrm>
            <a:prstGeom prst="flowChartOffpageConnector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wrap="none" anchor="ctr"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zh-CN" altLang="en-US" sz="24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30" name="Text Box 24"/>
            <p:cNvSpPr txBox="1">
              <a:spLocks noChangeArrowheads="1"/>
            </p:cNvSpPr>
            <p:nvPr userDrawn="1">
              <p:custDataLst>
                <p:tags r:id="rId4"/>
              </p:custDataLst>
            </p:nvPr>
          </p:nvSpPr>
          <p:spPr bwMode="auto">
            <a:xfrm rot="16200000">
              <a:off x="24" y="-104"/>
              <a:ext cx="719" cy="429"/>
            </a:xfrm>
            <a:prstGeom prst="rect">
              <a:avLst/>
            </a:prstGeom>
            <a:solidFill>
              <a:srgbClr val="9A713C"/>
            </a:solidFill>
            <a:ln w="9525">
              <a:noFill/>
              <a:miter lim="800000"/>
            </a:ln>
          </p:spPr>
          <p:txBody>
            <a:bodyPr vert="eaVert"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en-US" altLang="zh-CN" sz="3735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黑体" panose="02010609060101010101" charset="-122"/>
                  <a:ea typeface="黑体" panose="02010609060101010101" charset="-122"/>
                </a:rPr>
                <a:t>02</a:t>
              </a:r>
              <a:endPara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endParaRPr>
            </a:p>
          </p:txBody>
        </p:sp>
      </p:grpSp>
      <p:sp>
        <p:nvSpPr>
          <p:cNvPr id="31" name="矩形 25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flipV="1">
            <a:off x="1350739" y="842963"/>
            <a:ext cx="10841261" cy="60959"/>
          </a:xfrm>
          <a:prstGeom prst="rect">
            <a:avLst/>
          </a:prstGeom>
          <a:solidFill>
            <a:srgbClr val="9A713C"/>
          </a:solidFill>
          <a:ln w="9525" algn="ctr">
            <a:noFill/>
            <a:miter lim="800000"/>
          </a:ln>
        </p:spPr>
        <p:txBody>
          <a:bodyPr lIns="91436" tIns="45718" rIns="91436" bIns="45718" anchor="ctr"/>
          <a:lstStyle/>
          <a:p>
            <a:pPr marL="0" marR="0" lvl="0" indent="0" algn="ctr" defTabSz="68453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265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bldLvl="0" animBg="1"/>
    </p:bldLst>
  </p:timing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9" Type="http://schemas.openxmlformats.org/officeDocument/2006/relationships/theme" Target="../theme/theme1.xml"/><Relationship Id="rId28" Type="http://schemas.openxmlformats.org/officeDocument/2006/relationships/tags" Target="../tags/tag59.xml"/><Relationship Id="rId27" Type="http://schemas.openxmlformats.org/officeDocument/2006/relationships/image" Target="file:///D:\qq&#25991;&#20214;\712321467\Image\C2C\Image2\%7b75232B38-A165-1FB7-499C-2E1C792CACB5%7d.png" TargetMode="External"/><Relationship Id="rId26" Type="http://schemas.openxmlformats.org/officeDocument/2006/relationships/image" Target="../media/image3.png"/><Relationship Id="rId25" Type="http://schemas.openxmlformats.org/officeDocument/2006/relationships/tags" Target="../tags/tag58.xml"/><Relationship Id="rId24" Type="http://schemas.openxmlformats.org/officeDocument/2006/relationships/tags" Target="../tags/tag57.xml"/><Relationship Id="rId23" Type="http://schemas.openxmlformats.org/officeDocument/2006/relationships/tags" Target="../tags/tag56.xml"/><Relationship Id="rId22" Type="http://schemas.openxmlformats.org/officeDocument/2006/relationships/tags" Target="../tags/tag55.xml"/><Relationship Id="rId21" Type="http://schemas.openxmlformats.org/officeDocument/2006/relationships/tags" Target="../tags/tag54.xml"/><Relationship Id="rId20" Type="http://schemas.openxmlformats.org/officeDocument/2006/relationships/tags" Target="../tags/tag53.xml"/><Relationship Id="rId2" Type="http://schemas.openxmlformats.org/officeDocument/2006/relationships/slideLayout" Target="../slideLayouts/slideLayout2.xml"/><Relationship Id="rId19" Type="http://schemas.openxmlformats.org/officeDocument/2006/relationships/slideLayout" Target="../slideLayouts/slideLayout19.xml"/><Relationship Id="rId18" Type="http://schemas.openxmlformats.org/officeDocument/2006/relationships/slideLayout" Target="../slideLayouts/slideLayout18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  <p:custDataLst>
              <p:tags r:id="rId20"/>
            </p:custDataLst>
          </p:nvPr>
        </p:nvSpPr>
        <p:spPr>
          <a:xfrm>
            <a:off x="608400" y="608400"/>
            <a:ext cx="10969200" cy="705600"/>
          </a:xfrm>
          <a:prstGeom prst="rect">
            <a:avLst/>
          </a:prstGeom>
        </p:spPr>
        <p:txBody>
          <a:bodyPr vert="horz" lIns="90170" tIns="46990" rIns="90170" bIns="46990" rtlCol="0" anchor="ctr" anchorCtr="0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  <p:custDataLst>
              <p:tags r:id="rId21"/>
            </p:custDataLst>
          </p:nvPr>
        </p:nvSpPr>
        <p:spPr>
          <a:xfrm>
            <a:off x="608400" y="1490400"/>
            <a:ext cx="10969200" cy="4759200"/>
          </a:xfrm>
          <a:prstGeom prst="rect">
            <a:avLst/>
          </a:prstGeom>
        </p:spPr>
        <p:txBody>
          <a:bodyPr vert="horz" lIns="90000" tIns="46800" rIns="90000" bIns="4680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  <p:custDataLst>
              <p:tags r:id="rId22"/>
            </p:custDataLst>
          </p:nvPr>
        </p:nvSpPr>
        <p:spPr>
          <a:xfrm>
            <a:off x="6120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0FBDFE-C587-4B4C-A407-44438C67B59E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  <p:custDataLst>
              <p:tags r:id="rId23"/>
            </p:custDataLst>
          </p:nvPr>
        </p:nvSpPr>
        <p:spPr>
          <a:xfrm>
            <a:off x="4116000" y="6314400"/>
            <a:ext cx="396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  <p:custDataLst>
              <p:tags r:id="rId24"/>
            </p:custDataLst>
          </p:nvPr>
        </p:nvSpPr>
        <p:spPr>
          <a:xfrm>
            <a:off x="8877600" y="6314400"/>
            <a:ext cx="2700000" cy="3168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000" baseline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AE70B2-8BF9-45C0-BB95-33D1B9D3A854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图片 1073743875" descr="学科网 zxxk.com"/>
          <p:cNvPicPr>
            <a:picLocks noChangeAspect="1"/>
          </p:cNvPicPr>
          <p:nvPr>
            <p:custDataLst>
              <p:tags r:id="rId25"/>
            </p:custDataLst>
          </p:nvPr>
        </p:nvPicPr>
        <p:blipFill>
          <a:blip r:embed="rId26" r:link="rId27"/>
          <a:stretch>
            <a:fillRect/>
          </a:stretch>
        </p:blipFill>
        <p:spPr>
          <a:xfrm>
            <a:off x="838200" y="365125"/>
            <a:ext cx="9525" cy="9525"/>
          </a:xfrm>
          <a:prstGeom prst="rect">
            <a:avLst/>
          </a:prstGeom>
          <a:noFill/>
          <a:ln>
            <a:noFill/>
            <a:miter lim="800000"/>
            <a:headEnd/>
            <a:tailEnd/>
          </a:ln>
        </p:spPr>
      </p:pic>
    </p:spTree>
    <p:custDataLst>
      <p:tags r:id="rId28"/>
    </p:custData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</p:sldLayoutIdLst>
  <p:transition/>
  <p:txStyles>
    <p:titleStyle>
      <a:lvl1pPr algn="l" defTabSz="914400" rtl="0" eaLnBrk="1" fontAlgn="auto" latinLnBrk="0" hangingPunct="1">
        <a:lnSpc>
          <a:spcPct val="100000"/>
        </a:lnSpc>
        <a:spcBef>
          <a:spcPct val="0"/>
        </a:spcBef>
        <a:buNone/>
        <a:defRPr sz="3600" b="1" u="none" strike="noStrike" kern="1200" cap="none" spc="300" normalizeH="0" baseline="0">
          <a:solidFill>
            <a:schemeClr val="tx1">
              <a:lumMod val="85000"/>
              <a:lumOff val="15000"/>
            </a:schemeClr>
          </a:solidFill>
          <a:uFillTx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fontAlgn="auto" latinLnBrk="0" hangingPunct="1">
        <a:lnSpc>
          <a:spcPct val="130000"/>
        </a:lnSpc>
        <a:spcBef>
          <a:spcPct val="0"/>
        </a:spcBef>
        <a:spcAft>
          <a:spcPts val="1000"/>
        </a:spcAft>
        <a:buFont typeface="Arial" panose="020B0604020202020204" pitchFamily="34" charset="0"/>
        <a:buChar char="●"/>
        <a:defRPr sz="18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1pPr>
      <a:lvl2pPr marL="6858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tabLst>
          <a:tab pos="1609725" algn="l"/>
        </a:tabLst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2pPr>
      <a:lvl3pPr marL="11430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600"/>
        </a:spcAft>
        <a:buFont typeface="Arial" panose="020B0604020202020204" pitchFamily="34" charset="0"/>
        <a:buChar char="●"/>
        <a:defRPr sz="16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3pPr>
      <a:lvl4pPr marL="16002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Wingdings" panose="05000000000000000000" charset="0"/>
        <a:buChar char="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4pPr>
      <a:lvl5pPr marL="2057400" indent="-228600" algn="l" defTabSz="914400" rtl="0" eaLnBrk="1" fontAlgn="auto" latinLnBrk="0" hangingPunct="1">
        <a:lnSpc>
          <a:spcPct val="120000"/>
        </a:lnSpc>
        <a:spcBef>
          <a:spcPct val="0"/>
        </a:spcBef>
        <a:spcAft>
          <a:spcPts val="300"/>
        </a:spcAft>
        <a:buFont typeface="Arial" panose="020B0604020202020204" pitchFamily="34" charset="0"/>
        <a:buChar char="•"/>
        <a:defRPr sz="1400" u="none" strike="noStrike" kern="1200" cap="none" spc="150" normalizeH="0" baseline="0">
          <a:solidFill>
            <a:schemeClr val="tx1">
              <a:lumMod val="65000"/>
              <a:lumOff val="35000"/>
            </a:schemeClr>
          </a:solidFill>
          <a:uFillTx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1.xml"/><Relationship Id="rId8" Type="http://schemas.openxmlformats.org/officeDocument/2006/relationships/tags" Target="../tags/tag66.xml"/><Relationship Id="rId7" Type="http://schemas.openxmlformats.org/officeDocument/2006/relationships/image" Target="../media/image4.png"/><Relationship Id="rId6" Type="http://schemas.openxmlformats.org/officeDocument/2006/relationships/tags" Target="../tags/tag65.xml"/><Relationship Id="rId5" Type="http://schemas.openxmlformats.org/officeDocument/2006/relationships/tags" Target="../tags/tag64.xml"/><Relationship Id="rId4" Type="http://schemas.openxmlformats.org/officeDocument/2006/relationships/tags" Target="../tags/tag63.xml"/><Relationship Id="rId3" Type="http://schemas.openxmlformats.org/officeDocument/2006/relationships/tags" Target="../tags/tag62.xml"/><Relationship Id="rId2" Type="http://schemas.openxmlformats.org/officeDocument/2006/relationships/tags" Target="../tags/tag61.xml"/><Relationship Id="rId1" Type="http://schemas.openxmlformats.org/officeDocument/2006/relationships/tags" Target="../tags/tag60.xml"/></Relationships>
</file>

<file path=ppt/slides/_rels/slide1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3.xml"/><Relationship Id="rId5" Type="http://schemas.openxmlformats.org/officeDocument/2006/relationships/tags" Target="../tags/tag152.xml"/><Relationship Id="rId4" Type="http://schemas.openxmlformats.org/officeDocument/2006/relationships/image" Target="../media/image20.png"/><Relationship Id="rId3" Type="http://schemas.openxmlformats.org/officeDocument/2006/relationships/tags" Target="../tags/tag151.xml"/><Relationship Id="rId2" Type="http://schemas.openxmlformats.org/officeDocument/2006/relationships/tags" Target="../tags/tag150.xml"/><Relationship Id="rId1" Type="http://schemas.openxmlformats.org/officeDocument/2006/relationships/tags" Target="../tags/tag149.xml"/></Relationships>
</file>

<file path=ppt/slides/_rels/slide11.xml.rels><?xml version="1.0" encoding="UTF-8" standalone="yes"?>
<Relationships xmlns="http://schemas.openxmlformats.org/package/2006/relationships"><Relationship Id="rId9" Type="http://schemas.openxmlformats.org/officeDocument/2006/relationships/tags" Target="../tags/tag161.xml"/><Relationship Id="rId8" Type="http://schemas.openxmlformats.org/officeDocument/2006/relationships/tags" Target="../tags/tag160.xml"/><Relationship Id="rId7" Type="http://schemas.openxmlformats.org/officeDocument/2006/relationships/tags" Target="../tags/tag159.xml"/><Relationship Id="rId6" Type="http://schemas.openxmlformats.org/officeDocument/2006/relationships/tags" Target="../tags/tag158.xml"/><Relationship Id="rId5" Type="http://schemas.openxmlformats.org/officeDocument/2006/relationships/tags" Target="../tags/tag157.xml"/><Relationship Id="rId4" Type="http://schemas.openxmlformats.org/officeDocument/2006/relationships/tags" Target="../tags/tag156.xml"/><Relationship Id="rId30" Type="http://schemas.openxmlformats.org/officeDocument/2006/relationships/slideLayout" Target="../slideLayouts/slideLayout8.xml"/><Relationship Id="rId3" Type="http://schemas.openxmlformats.org/officeDocument/2006/relationships/tags" Target="../tags/tag155.xml"/><Relationship Id="rId29" Type="http://schemas.openxmlformats.org/officeDocument/2006/relationships/image" Target="../media/image23.jpeg"/><Relationship Id="rId28" Type="http://schemas.openxmlformats.org/officeDocument/2006/relationships/tags" Target="../tags/tag178.xml"/><Relationship Id="rId27" Type="http://schemas.openxmlformats.org/officeDocument/2006/relationships/image" Target="../media/image22.jpeg"/><Relationship Id="rId26" Type="http://schemas.openxmlformats.org/officeDocument/2006/relationships/tags" Target="../tags/tag177.xml"/><Relationship Id="rId25" Type="http://schemas.openxmlformats.org/officeDocument/2006/relationships/tags" Target="../tags/tag176.xml"/><Relationship Id="rId24" Type="http://schemas.openxmlformats.org/officeDocument/2006/relationships/tags" Target="../tags/tag175.xml"/><Relationship Id="rId23" Type="http://schemas.openxmlformats.org/officeDocument/2006/relationships/tags" Target="../tags/tag174.xml"/><Relationship Id="rId22" Type="http://schemas.openxmlformats.org/officeDocument/2006/relationships/tags" Target="../tags/tag173.xml"/><Relationship Id="rId21" Type="http://schemas.openxmlformats.org/officeDocument/2006/relationships/tags" Target="../tags/tag172.xml"/><Relationship Id="rId20" Type="http://schemas.openxmlformats.org/officeDocument/2006/relationships/tags" Target="../tags/tag171.xml"/><Relationship Id="rId2" Type="http://schemas.openxmlformats.org/officeDocument/2006/relationships/tags" Target="../tags/tag154.xml"/><Relationship Id="rId19" Type="http://schemas.openxmlformats.org/officeDocument/2006/relationships/tags" Target="../tags/tag170.xml"/><Relationship Id="rId18" Type="http://schemas.openxmlformats.org/officeDocument/2006/relationships/image" Target="../media/image21.jpeg"/><Relationship Id="rId17" Type="http://schemas.openxmlformats.org/officeDocument/2006/relationships/tags" Target="../tags/tag169.xml"/><Relationship Id="rId16" Type="http://schemas.openxmlformats.org/officeDocument/2006/relationships/tags" Target="../tags/tag168.xml"/><Relationship Id="rId15" Type="http://schemas.openxmlformats.org/officeDocument/2006/relationships/tags" Target="../tags/tag167.xml"/><Relationship Id="rId14" Type="http://schemas.openxmlformats.org/officeDocument/2006/relationships/tags" Target="../tags/tag166.xml"/><Relationship Id="rId13" Type="http://schemas.openxmlformats.org/officeDocument/2006/relationships/tags" Target="../tags/tag165.xml"/><Relationship Id="rId12" Type="http://schemas.openxmlformats.org/officeDocument/2006/relationships/tags" Target="../tags/tag164.xml"/><Relationship Id="rId11" Type="http://schemas.openxmlformats.org/officeDocument/2006/relationships/tags" Target="../tags/tag163.xml"/><Relationship Id="rId10" Type="http://schemas.openxmlformats.org/officeDocument/2006/relationships/tags" Target="../tags/tag162.xml"/><Relationship Id="rId1" Type="http://schemas.openxmlformats.org/officeDocument/2006/relationships/tags" Target="../tags/tag153.xm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tags" Target="../tags/tag187.xml"/><Relationship Id="rId8" Type="http://schemas.openxmlformats.org/officeDocument/2006/relationships/tags" Target="../tags/tag186.xml"/><Relationship Id="rId7" Type="http://schemas.openxmlformats.org/officeDocument/2006/relationships/tags" Target="../tags/tag185.xml"/><Relationship Id="rId6" Type="http://schemas.openxmlformats.org/officeDocument/2006/relationships/tags" Target="../tags/tag184.xml"/><Relationship Id="rId5" Type="http://schemas.openxmlformats.org/officeDocument/2006/relationships/tags" Target="../tags/tag183.xml"/><Relationship Id="rId4" Type="http://schemas.openxmlformats.org/officeDocument/2006/relationships/tags" Target="../tags/tag182.xml"/><Relationship Id="rId3" Type="http://schemas.openxmlformats.org/officeDocument/2006/relationships/tags" Target="../tags/tag181.xml"/><Relationship Id="rId2" Type="http://schemas.openxmlformats.org/officeDocument/2006/relationships/tags" Target="../tags/tag180.xml"/><Relationship Id="rId11" Type="http://schemas.openxmlformats.org/officeDocument/2006/relationships/slideLayout" Target="../slideLayouts/slideLayout8.xml"/><Relationship Id="rId10" Type="http://schemas.openxmlformats.org/officeDocument/2006/relationships/image" Target="../media/image24.GIF"/><Relationship Id="rId1" Type="http://schemas.openxmlformats.org/officeDocument/2006/relationships/tags" Target="../tags/tag179.xml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tags" Target="../tags/tag196.xml"/><Relationship Id="rId8" Type="http://schemas.openxmlformats.org/officeDocument/2006/relationships/tags" Target="../tags/tag195.xml"/><Relationship Id="rId74" Type="http://schemas.openxmlformats.org/officeDocument/2006/relationships/slideLayout" Target="../slideLayouts/slideLayout8.xml"/><Relationship Id="rId73" Type="http://schemas.openxmlformats.org/officeDocument/2006/relationships/tags" Target="../tags/tag258.xml"/><Relationship Id="rId72" Type="http://schemas.openxmlformats.org/officeDocument/2006/relationships/tags" Target="../tags/tag257.xml"/><Relationship Id="rId71" Type="http://schemas.openxmlformats.org/officeDocument/2006/relationships/tags" Target="../tags/tag256.xml"/><Relationship Id="rId70" Type="http://schemas.openxmlformats.org/officeDocument/2006/relationships/tags" Target="../tags/tag255.xml"/><Relationship Id="rId7" Type="http://schemas.openxmlformats.org/officeDocument/2006/relationships/tags" Target="../tags/tag194.xml"/><Relationship Id="rId69" Type="http://schemas.openxmlformats.org/officeDocument/2006/relationships/tags" Target="../tags/tag254.xml"/><Relationship Id="rId68" Type="http://schemas.openxmlformats.org/officeDocument/2006/relationships/tags" Target="../tags/tag253.xml"/><Relationship Id="rId67" Type="http://schemas.openxmlformats.org/officeDocument/2006/relationships/tags" Target="../tags/tag252.xml"/><Relationship Id="rId66" Type="http://schemas.openxmlformats.org/officeDocument/2006/relationships/tags" Target="../tags/tag251.xml"/><Relationship Id="rId65" Type="http://schemas.openxmlformats.org/officeDocument/2006/relationships/tags" Target="../tags/tag250.xml"/><Relationship Id="rId64" Type="http://schemas.openxmlformats.org/officeDocument/2006/relationships/tags" Target="../tags/tag249.xml"/><Relationship Id="rId63" Type="http://schemas.openxmlformats.org/officeDocument/2006/relationships/tags" Target="../tags/tag248.xml"/><Relationship Id="rId62" Type="http://schemas.openxmlformats.org/officeDocument/2006/relationships/tags" Target="../tags/tag247.xml"/><Relationship Id="rId61" Type="http://schemas.openxmlformats.org/officeDocument/2006/relationships/tags" Target="../tags/tag246.xml"/><Relationship Id="rId60" Type="http://schemas.openxmlformats.org/officeDocument/2006/relationships/tags" Target="../tags/tag245.xml"/><Relationship Id="rId6" Type="http://schemas.openxmlformats.org/officeDocument/2006/relationships/tags" Target="../tags/tag193.xml"/><Relationship Id="rId59" Type="http://schemas.openxmlformats.org/officeDocument/2006/relationships/tags" Target="../tags/tag244.xml"/><Relationship Id="rId58" Type="http://schemas.openxmlformats.org/officeDocument/2006/relationships/tags" Target="../tags/tag243.xml"/><Relationship Id="rId57" Type="http://schemas.openxmlformats.org/officeDocument/2006/relationships/tags" Target="../tags/tag242.xml"/><Relationship Id="rId56" Type="http://schemas.openxmlformats.org/officeDocument/2006/relationships/tags" Target="../tags/tag241.xml"/><Relationship Id="rId55" Type="http://schemas.openxmlformats.org/officeDocument/2006/relationships/tags" Target="../tags/tag240.xml"/><Relationship Id="rId54" Type="http://schemas.openxmlformats.org/officeDocument/2006/relationships/tags" Target="../tags/tag239.xml"/><Relationship Id="rId53" Type="http://schemas.openxmlformats.org/officeDocument/2006/relationships/tags" Target="../tags/tag238.xml"/><Relationship Id="rId52" Type="http://schemas.openxmlformats.org/officeDocument/2006/relationships/tags" Target="../tags/tag237.xml"/><Relationship Id="rId51" Type="http://schemas.openxmlformats.org/officeDocument/2006/relationships/tags" Target="../tags/tag236.xml"/><Relationship Id="rId50" Type="http://schemas.openxmlformats.org/officeDocument/2006/relationships/tags" Target="../tags/tag235.xml"/><Relationship Id="rId5" Type="http://schemas.openxmlformats.org/officeDocument/2006/relationships/tags" Target="../tags/tag192.xml"/><Relationship Id="rId49" Type="http://schemas.openxmlformats.org/officeDocument/2006/relationships/tags" Target="../tags/tag234.xml"/><Relationship Id="rId48" Type="http://schemas.openxmlformats.org/officeDocument/2006/relationships/tags" Target="../tags/tag233.xml"/><Relationship Id="rId47" Type="http://schemas.openxmlformats.org/officeDocument/2006/relationships/tags" Target="../tags/tag232.xml"/><Relationship Id="rId46" Type="http://schemas.openxmlformats.org/officeDocument/2006/relationships/tags" Target="../tags/tag231.xml"/><Relationship Id="rId45" Type="http://schemas.openxmlformats.org/officeDocument/2006/relationships/tags" Target="../tags/tag230.xml"/><Relationship Id="rId44" Type="http://schemas.openxmlformats.org/officeDocument/2006/relationships/tags" Target="../tags/tag229.xml"/><Relationship Id="rId43" Type="http://schemas.openxmlformats.org/officeDocument/2006/relationships/tags" Target="../tags/tag228.xml"/><Relationship Id="rId42" Type="http://schemas.openxmlformats.org/officeDocument/2006/relationships/tags" Target="../tags/tag227.xml"/><Relationship Id="rId41" Type="http://schemas.openxmlformats.org/officeDocument/2006/relationships/tags" Target="../tags/tag226.xml"/><Relationship Id="rId40" Type="http://schemas.openxmlformats.org/officeDocument/2006/relationships/tags" Target="../tags/tag225.xml"/><Relationship Id="rId4" Type="http://schemas.openxmlformats.org/officeDocument/2006/relationships/tags" Target="../tags/tag191.xml"/><Relationship Id="rId39" Type="http://schemas.openxmlformats.org/officeDocument/2006/relationships/tags" Target="../tags/tag224.xml"/><Relationship Id="rId38" Type="http://schemas.openxmlformats.org/officeDocument/2006/relationships/tags" Target="../tags/tag223.xml"/><Relationship Id="rId37" Type="http://schemas.openxmlformats.org/officeDocument/2006/relationships/tags" Target="../tags/tag222.xml"/><Relationship Id="rId36" Type="http://schemas.openxmlformats.org/officeDocument/2006/relationships/tags" Target="../tags/tag221.xml"/><Relationship Id="rId35" Type="http://schemas.openxmlformats.org/officeDocument/2006/relationships/tags" Target="../tags/tag220.xml"/><Relationship Id="rId34" Type="http://schemas.openxmlformats.org/officeDocument/2006/relationships/tags" Target="../tags/tag219.xml"/><Relationship Id="rId33" Type="http://schemas.openxmlformats.org/officeDocument/2006/relationships/tags" Target="../tags/tag218.xml"/><Relationship Id="rId32" Type="http://schemas.openxmlformats.org/officeDocument/2006/relationships/tags" Target="../tags/tag217.xml"/><Relationship Id="rId31" Type="http://schemas.openxmlformats.org/officeDocument/2006/relationships/tags" Target="../tags/tag216.xml"/><Relationship Id="rId30" Type="http://schemas.openxmlformats.org/officeDocument/2006/relationships/tags" Target="../tags/tag215.xml"/><Relationship Id="rId3" Type="http://schemas.openxmlformats.org/officeDocument/2006/relationships/tags" Target="../tags/tag190.xml"/><Relationship Id="rId29" Type="http://schemas.openxmlformats.org/officeDocument/2006/relationships/tags" Target="../tags/tag214.xml"/><Relationship Id="rId28" Type="http://schemas.openxmlformats.org/officeDocument/2006/relationships/tags" Target="../tags/tag213.xml"/><Relationship Id="rId27" Type="http://schemas.openxmlformats.org/officeDocument/2006/relationships/tags" Target="../tags/tag212.xml"/><Relationship Id="rId26" Type="http://schemas.openxmlformats.org/officeDocument/2006/relationships/tags" Target="../tags/tag211.xml"/><Relationship Id="rId25" Type="http://schemas.openxmlformats.org/officeDocument/2006/relationships/tags" Target="../tags/tag210.xml"/><Relationship Id="rId24" Type="http://schemas.openxmlformats.org/officeDocument/2006/relationships/tags" Target="../tags/tag209.xml"/><Relationship Id="rId23" Type="http://schemas.openxmlformats.org/officeDocument/2006/relationships/tags" Target="../tags/tag208.xml"/><Relationship Id="rId22" Type="http://schemas.openxmlformats.org/officeDocument/2006/relationships/tags" Target="../tags/tag207.xml"/><Relationship Id="rId21" Type="http://schemas.openxmlformats.org/officeDocument/2006/relationships/tags" Target="../tags/tag206.xml"/><Relationship Id="rId20" Type="http://schemas.openxmlformats.org/officeDocument/2006/relationships/tags" Target="../tags/tag205.xml"/><Relationship Id="rId2" Type="http://schemas.openxmlformats.org/officeDocument/2006/relationships/tags" Target="../tags/tag189.xml"/><Relationship Id="rId19" Type="http://schemas.openxmlformats.org/officeDocument/2006/relationships/tags" Target="../tags/tag204.xml"/><Relationship Id="rId18" Type="http://schemas.openxmlformats.org/officeDocument/2006/relationships/tags" Target="../tags/tag203.xml"/><Relationship Id="rId17" Type="http://schemas.openxmlformats.org/officeDocument/2006/relationships/tags" Target="../tags/tag202.xml"/><Relationship Id="rId16" Type="http://schemas.openxmlformats.org/officeDocument/2006/relationships/tags" Target="../tags/tag201.xml"/><Relationship Id="rId15" Type="http://schemas.openxmlformats.org/officeDocument/2006/relationships/tags" Target="../tags/tag200.xml"/><Relationship Id="rId14" Type="http://schemas.openxmlformats.org/officeDocument/2006/relationships/tags" Target="../tags/tag199.xml"/><Relationship Id="rId13" Type="http://schemas.openxmlformats.org/officeDocument/2006/relationships/tags" Target="../tags/tag198.xml"/><Relationship Id="rId12" Type="http://schemas.openxmlformats.org/officeDocument/2006/relationships/image" Target="../media/image26.png"/><Relationship Id="rId11" Type="http://schemas.openxmlformats.org/officeDocument/2006/relationships/tags" Target="../tags/tag197.xml"/><Relationship Id="rId10" Type="http://schemas.openxmlformats.org/officeDocument/2006/relationships/image" Target="../media/image25.png"/><Relationship Id="rId1" Type="http://schemas.openxmlformats.org/officeDocument/2006/relationships/tags" Target="../tags/tag188.xml"/></Relationships>
</file>

<file path=ppt/slides/_rels/slide14.xml.rels><?xml version="1.0" encoding="UTF-8" standalone="yes"?>
<Relationships xmlns="http://schemas.openxmlformats.org/package/2006/relationships"><Relationship Id="rId9" Type="http://schemas.openxmlformats.org/officeDocument/2006/relationships/tags" Target="../tags/tag266.xml"/><Relationship Id="rId8" Type="http://schemas.openxmlformats.org/officeDocument/2006/relationships/tags" Target="../tags/tag265.xml"/><Relationship Id="rId7" Type="http://schemas.openxmlformats.org/officeDocument/2006/relationships/tags" Target="../tags/tag264.xml"/><Relationship Id="rId6" Type="http://schemas.openxmlformats.org/officeDocument/2006/relationships/tags" Target="../tags/tag263.xml"/><Relationship Id="rId5" Type="http://schemas.openxmlformats.org/officeDocument/2006/relationships/tags" Target="../tags/tag262.xml"/><Relationship Id="rId4" Type="http://schemas.openxmlformats.org/officeDocument/2006/relationships/tags" Target="../tags/tag261.xml"/><Relationship Id="rId3" Type="http://schemas.openxmlformats.org/officeDocument/2006/relationships/image" Target="../media/image17.jpeg"/><Relationship Id="rId2" Type="http://schemas.openxmlformats.org/officeDocument/2006/relationships/tags" Target="../tags/tag260.xml"/><Relationship Id="rId14" Type="http://schemas.openxmlformats.org/officeDocument/2006/relationships/slideLayout" Target="../slideLayouts/slideLayout8.xml"/><Relationship Id="rId13" Type="http://schemas.openxmlformats.org/officeDocument/2006/relationships/image" Target="../media/image29.png"/><Relationship Id="rId12" Type="http://schemas.openxmlformats.org/officeDocument/2006/relationships/tags" Target="../tags/tag267.xml"/><Relationship Id="rId11" Type="http://schemas.openxmlformats.org/officeDocument/2006/relationships/image" Target="../media/image28.svg"/><Relationship Id="rId10" Type="http://schemas.openxmlformats.org/officeDocument/2006/relationships/image" Target="../media/image27.png"/><Relationship Id="rId1" Type="http://schemas.openxmlformats.org/officeDocument/2006/relationships/tags" Target="../tags/tag259.xml"/></Relationships>
</file>

<file path=ppt/slides/_rels/slide1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270.xml"/><Relationship Id="rId2" Type="http://schemas.openxmlformats.org/officeDocument/2006/relationships/tags" Target="../tags/tag269.xml"/><Relationship Id="rId1" Type="http://schemas.openxmlformats.org/officeDocument/2006/relationships/tags" Target="../tags/tag268.xml"/></Relationships>
</file>

<file path=ppt/slides/_rels/slide16.xml.rels><?xml version="1.0" encoding="UTF-8" standalone="yes"?>
<Relationships xmlns="http://schemas.openxmlformats.org/package/2006/relationships"><Relationship Id="rId9" Type="http://schemas.openxmlformats.org/officeDocument/2006/relationships/tags" Target="../tags/tag278.xml"/><Relationship Id="rId88" Type="http://schemas.openxmlformats.org/officeDocument/2006/relationships/slideLayout" Target="../slideLayouts/slideLayout8.xml"/><Relationship Id="rId87" Type="http://schemas.openxmlformats.org/officeDocument/2006/relationships/tags" Target="../tags/tag355.xml"/><Relationship Id="rId86" Type="http://schemas.openxmlformats.org/officeDocument/2006/relationships/tags" Target="../tags/tag354.xml"/><Relationship Id="rId85" Type="http://schemas.openxmlformats.org/officeDocument/2006/relationships/tags" Target="../tags/tag353.xml"/><Relationship Id="rId84" Type="http://schemas.openxmlformats.org/officeDocument/2006/relationships/tags" Target="../tags/tag352.xml"/><Relationship Id="rId83" Type="http://schemas.openxmlformats.org/officeDocument/2006/relationships/tags" Target="../tags/tag351.xml"/><Relationship Id="rId82" Type="http://schemas.openxmlformats.org/officeDocument/2006/relationships/tags" Target="../tags/tag350.xml"/><Relationship Id="rId81" Type="http://schemas.openxmlformats.org/officeDocument/2006/relationships/tags" Target="../tags/tag349.xml"/><Relationship Id="rId80" Type="http://schemas.openxmlformats.org/officeDocument/2006/relationships/tags" Target="../tags/tag348.xml"/><Relationship Id="rId8" Type="http://schemas.openxmlformats.org/officeDocument/2006/relationships/tags" Target="../tags/tag277.xml"/><Relationship Id="rId79" Type="http://schemas.openxmlformats.org/officeDocument/2006/relationships/tags" Target="../tags/tag347.xml"/><Relationship Id="rId78" Type="http://schemas.openxmlformats.org/officeDocument/2006/relationships/tags" Target="../tags/tag346.xml"/><Relationship Id="rId77" Type="http://schemas.openxmlformats.org/officeDocument/2006/relationships/tags" Target="../tags/tag345.xml"/><Relationship Id="rId76" Type="http://schemas.openxmlformats.org/officeDocument/2006/relationships/tags" Target="../tags/tag344.xml"/><Relationship Id="rId75" Type="http://schemas.openxmlformats.org/officeDocument/2006/relationships/tags" Target="../tags/tag343.xml"/><Relationship Id="rId74" Type="http://schemas.openxmlformats.org/officeDocument/2006/relationships/tags" Target="../tags/tag342.xml"/><Relationship Id="rId73" Type="http://schemas.openxmlformats.org/officeDocument/2006/relationships/tags" Target="../tags/tag341.xml"/><Relationship Id="rId72" Type="http://schemas.openxmlformats.org/officeDocument/2006/relationships/tags" Target="../tags/tag340.xml"/><Relationship Id="rId71" Type="http://schemas.openxmlformats.org/officeDocument/2006/relationships/tags" Target="../tags/tag339.xml"/><Relationship Id="rId70" Type="http://schemas.openxmlformats.org/officeDocument/2006/relationships/tags" Target="../tags/tag338.xml"/><Relationship Id="rId7" Type="http://schemas.openxmlformats.org/officeDocument/2006/relationships/tags" Target="../tags/tag276.xml"/><Relationship Id="rId69" Type="http://schemas.openxmlformats.org/officeDocument/2006/relationships/tags" Target="../tags/tag337.xml"/><Relationship Id="rId68" Type="http://schemas.openxmlformats.org/officeDocument/2006/relationships/tags" Target="../tags/tag336.xml"/><Relationship Id="rId67" Type="http://schemas.openxmlformats.org/officeDocument/2006/relationships/tags" Target="../tags/tag335.xml"/><Relationship Id="rId66" Type="http://schemas.openxmlformats.org/officeDocument/2006/relationships/tags" Target="../tags/tag334.xml"/><Relationship Id="rId65" Type="http://schemas.openxmlformats.org/officeDocument/2006/relationships/tags" Target="../tags/tag333.xml"/><Relationship Id="rId64" Type="http://schemas.openxmlformats.org/officeDocument/2006/relationships/tags" Target="../tags/tag332.xml"/><Relationship Id="rId63" Type="http://schemas.openxmlformats.org/officeDocument/2006/relationships/tags" Target="../tags/tag331.xml"/><Relationship Id="rId62" Type="http://schemas.openxmlformats.org/officeDocument/2006/relationships/tags" Target="../tags/tag330.xml"/><Relationship Id="rId61" Type="http://schemas.openxmlformats.org/officeDocument/2006/relationships/tags" Target="../tags/tag329.xml"/><Relationship Id="rId60" Type="http://schemas.openxmlformats.org/officeDocument/2006/relationships/tags" Target="../tags/tag328.xml"/><Relationship Id="rId6" Type="http://schemas.openxmlformats.org/officeDocument/2006/relationships/tags" Target="../tags/tag275.xml"/><Relationship Id="rId59" Type="http://schemas.openxmlformats.org/officeDocument/2006/relationships/tags" Target="../tags/tag327.xml"/><Relationship Id="rId58" Type="http://schemas.openxmlformats.org/officeDocument/2006/relationships/tags" Target="../tags/tag326.xml"/><Relationship Id="rId57" Type="http://schemas.openxmlformats.org/officeDocument/2006/relationships/tags" Target="../tags/tag325.xml"/><Relationship Id="rId56" Type="http://schemas.openxmlformats.org/officeDocument/2006/relationships/tags" Target="../tags/tag324.xml"/><Relationship Id="rId55" Type="http://schemas.openxmlformats.org/officeDocument/2006/relationships/tags" Target="../tags/tag323.xml"/><Relationship Id="rId54" Type="http://schemas.openxmlformats.org/officeDocument/2006/relationships/tags" Target="../tags/tag322.xml"/><Relationship Id="rId53" Type="http://schemas.openxmlformats.org/officeDocument/2006/relationships/tags" Target="../tags/tag321.xml"/><Relationship Id="rId52" Type="http://schemas.openxmlformats.org/officeDocument/2006/relationships/tags" Target="../tags/tag320.xml"/><Relationship Id="rId51" Type="http://schemas.openxmlformats.org/officeDocument/2006/relationships/tags" Target="../tags/tag319.xml"/><Relationship Id="rId50" Type="http://schemas.openxmlformats.org/officeDocument/2006/relationships/tags" Target="../tags/tag318.xml"/><Relationship Id="rId5" Type="http://schemas.openxmlformats.org/officeDocument/2006/relationships/image" Target="../media/image30.png"/><Relationship Id="rId49" Type="http://schemas.openxmlformats.org/officeDocument/2006/relationships/tags" Target="../tags/tag317.xml"/><Relationship Id="rId48" Type="http://schemas.openxmlformats.org/officeDocument/2006/relationships/tags" Target="../tags/tag316.xml"/><Relationship Id="rId47" Type="http://schemas.openxmlformats.org/officeDocument/2006/relationships/tags" Target="../tags/tag315.xml"/><Relationship Id="rId46" Type="http://schemas.openxmlformats.org/officeDocument/2006/relationships/tags" Target="../tags/tag314.xml"/><Relationship Id="rId45" Type="http://schemas.openxmlformats.org/officeDocument/2006/relationships/tags" Target="../tags/tag313.xml"/><Relationship Id="rId44" Type="http://schemas.openxmlformats.org/officeDocument/2006/relationships/tags" Target="../tags/tag312.xml"/><Relationship Id="rId43" Type="http://schemas.openxmlformats.org/officeDocument/2006/relationships/tags" Target="../tags/tag311.xml"/><Relationship Id="rId42" Type="http://schemas.openxmlformats.org/officeDocument/2006/relationships/tags" Target="../tags/tag310.xml"/><Relationship Id="rId41" Type="http://schemas.openxmlformats.org/officeDocument/2006/relationships/tags" Target="../tags/tag309.xml"/><Relationship Id="rId40" Type="http://schemas.openxmlformats.org/officeDocument/2006/relationships/tags" Target="../tags/tag308.xml"/><Relationship Id="rId4" Type="http://schemas.openxmlformats.org/officeDocument/2006/relationships/tags" Target="../tags/tag274.xml"/><Relationship Id="rId39" Type="http://schemas.openxmlformats.org/officeDocument/2006/relationships/tags" Target="../tags/tag307.xml"/><Relationship Id="rId38" Type="http://schemas.openxmlformats.org/officeDocument/2006/relationships/tags" Target="../tags/tag306.xml"/><Relationship Id="rId37" Type="http://schemas.openxmlformats.org/officeDocument/2006/relationships/tags" Target="../tags/tag305.xml"/><Relationship Id="rId36" Type="http://schemas.openxmlformats.org/officeDocument/2006/relationships/tags" Target="../tags/tag304.xml"/><Relationship Id="rId35" Type="http://schemas.openxmlformats.org/officeDocument/2006/relationships/tags" Target="../tags/tag303.xml"/><Relationship Id="rId34" Type="http://schemas.openxmlformats.org/officeDocument/2006/relationships/tags" Target="../tags/tag302.xml"/><Relationship Id="rId33" Type="http://schemas.openxmlformats.org/officeDocument/2006/relationships/tags" Target="../tags/tag301.xml"/><Relationship Id="rId32" Type="http://schemas.openxmlformats.org/officeDocument/2006/relationships/tags" Target="../tags/tag300.xml"/><Relationship Id="rId31" Type="http://schemas.openxmlformats.org/officeDocument/2006/relationships/tags" Target="../tags/tag299.xml"/><Relationship Id="rId30" Type="http://schemas.openxmlformats.org/officeDocument/2006/relationships/tags" Target="../tags/tag298.xml"/><Relationship Id="rId3" Type="http://schemas.openxmlformats.org/officeDocument/2006/relationships/tags" Target="../tags/tag273.xml"/><Relationship Id="rId29" Type="http://schemas.openxmlformats.org/officeDocument/2006/relationships/tags" Target="../tags/tag297.xml"/><Relationship Id="rId28" Type="http://schemas.openxmlformats.org/officeDocument/2006/relationships/tags" Target="../tags/tag296.xml"/><Relationship Id="rId27" Type="http://schemas.openxmlformats.org/officeDocument/2006/relationships/tags" Target="../tags/tag295.xml"/><Relationship Id="rId26" Type="http://schemas.openxmlformats.org/officeDocument/2006/relationships/tags" Target="../tags/tag294.xml"/><Relationship Id="rId25" Type="http://schemas.openxmlformats.org/officeDocument/2006/relationships/tags" Target="../tags/tag293.xml"/><Relationship Id="rId24" Type="http://schemas.openxmlformats.org/officeDocument/2006/relationships/tags" Target="../tags/tag292.xml"/><Relationship Id="rId23" Type="http://schemas.openxmlformats.org/officeDocument/2006/relationships/tags" Target="../tags/tag291.xml"/><Relationship Id="rId22" Type="http://schemas.openxmlformats.org/officeDocument/2006/relationships/tags" Target="../tags/tag290.xml"/><Relationship Id="rId21" Type="http://schemas.openxmlformats.org/officeDocument/2006/relationships/tags" Target="../tags/tag289.xml"/><Relationship Id="rId20" Type="http://schemas.openxmlformats.org/officeDocument/2006/relationships/tags" Target="../tags/tag288.xml"/><Relationship Id="rId2" Type="http://schemas.openxmlformats.org/officeDocument/2006/relationships/tags" Target="../tags/tag272.xml"/><Relationship Id="rId19" Type="http://schemas.openxmlformats.org/officeDocument/2006/relationships/tags" Target="../tags/tag287.xml"/><Relationship Id="rId18" Type="http://schemas.openxmlformats.org/officeDocument/2006/relationships/tags" Target="../tags/tag286.xml"/><Relationship Id="rId17" Type="http://schemas.openxmlformats.org/officeDocument/2006/relationships/tags" Target="../tags/tag285.xml"/><Relationship Id="rId16" Type="http://schemas.openxmlformats.org/officeDocument/2006/relationships/tags" Target="../tags/tag284.xml"/><Relationship Id="rId15" Type="http://schemas.openxmlformats.org/officeDocument/2006/relationships/tags" Target="../tags/tag283.xml"/><Relationship Id="rId14" Type="http://schemas.openxmlformats.org/officeDocument/2006/relationships/tags" Target="../tags/tag282.xml"/><Relationship Id="rId13" Type="http://schemas.openxmlformats.org/officeDocument/2006/relationships/tags" Target="../tags/tag281.xml"/><Relationship Id="rId12" Type="http://schemas.openxmlformats.org/officeDocument/2006/relationships/image" Target="../media/image31.png"/><Relationship Id="rId11" Type="http://schemas.openxmlformats.org/officeDocument/2006/relationships/tags" Target="../tags/tag280.xml"/><Relationship Id="rId10" Type="http://schemas.openxmlformats.org/officeDocument/2006/relationships/tags" Target="../tags/tag279.xml"/><Relationship Id="rId1" Type="http://schemas.openxmlformats.org/officeDocument/2006/relationships/tags" Target="../tags/tag271.xml"/></Relationships>
</file>

<file path=ppt/slides/_rels/slide17.xml.rels><?xml version="1.0" encoding="UTF-8" standalone="yes"?>
<Relationships xmlns="http://schemas.openxmlformats.org/package/2006/relationships"><Relationship Id="rId9" Type="http://schemas.openxmlformats.org/officeDocument/2006/relationships/image" Target="../media/image32.wmf"/><Relationship Id="rId8" Type="http://schemas.openxmlformats.org/officeDocument/2006/relationships/oleObject" Target="../embeddings/oleObject1.bin"/><Relationship Id="rId7" Type="http://schemas.openxmlformats.org/officeDocument/2006/relationships/tags" Target="../tags/tag362.xml"/><Relationship Id="rId6" Type="http://schemas.openxmlformats.org/officeDocument/2006/relationships/tags" Target="../tags/tag361.xml"/><Relationship Id="rId54" Type="http://schemas.openxmlformats.org/officeDocument/2006/relationships/vmlDrawing" Target="../drawings/vmlDrawing1.vml"/><Relationship Id="rId53" Type="http://schemas.openxmlformats.org/officeDocument/2006/relationships/slideLayout" Target="../slideLayouts/slideLayout8.xml"/><Relationship Id="rId52" Type="http://schemas.openxmlformats.org/officeDocument/2006/relationships/image" Target="../media/image38.png"/><Relationship Id="rId51" Type="http://schemas.openxmlformats.org/officeDocument/2006/relationships/tags" Target="../tags/tag391.xml"/><Relationship Id="rId50" Type="http://schemas.microsoft.com/office/2007/relationships/media" Target="../media/media1.mp4"/><Relationship Id="rId5" Type="http://schemas.openxmlformats.org/officeDocument/2006/relationships/tags" Target="../tags/tag360.xml"/><Relationship Id="rId49" Type="http://schemas.openxmlformats.org/officeDocument/2006/relationships/video" Target="../media/media1.mp4"/><Relationship Id="rId48" Type="http://schemas.openxmlformats.org/officeDocument/2006/relationships/tags" Target="../tags/tag390.xml"/><Relationship Id="rId47" Type="http://schemas.openxmlformats.org/officeDocument/2006/relationships/tags" Target="../tags/tag389.xml"/><Relationship Id="rId46" Type="http://schemas.openxmlformats.org/officeDocument/2006/relationships/tags" Target="../tags/tag388.xml"/><Relationship Id="rId45" Type="http://schemas.openxmlformats.org/officeDocument/2006/relationships/tags" Target="../tags/tag387.xml"/><Relationship Id="rId44" Type="http://schemas.openxmlformats.org/officeDocument/2006/relationships/tags" Target="../tags/tag386.xml"/><Relationship Id="rId43" Type="http://schemas.openxmlformats.org/officeDocument/2006/relationships/tags" Target="../tags/tag385.xml"/><Relationship Id="rId42" Type="http://schemas.openxmlformats.org/officeDocument/2006/relationships/tags" Target="../tags/tag384.xml"/><Relationship Id="rId41" Type="http://schemas.openxmlformats.org/officeDocument/2006/relationships/image" Target="../media/image37.wmf"/><Relationship Id="rId40" Type="http://schemas.openxmlformats.org/officeDocument/2006/relationships/oleObject" Target="../embeddings/oleObject7.bin"/><Relationship Id="rId4" Type="http://schemas.openxmlformats.org/officeDocument/2006/relationships/tags" Target="../tags/tag359.xml"/><Relationship Id="rId39" Type="http://schemas.openxmlformats.org/officeDocument/2006/relationships/tags" Target="../tags/tag383.xml"/><Relationship Id="rId38" Type="http://schemas.openxmlformats.org/officeDocument/2006/relationships/tags" Target="../tags/tag382.xml"/><Relationship Id="rId37" Type="http://schemas.openxmlformats.org/officeDocument/2006/relationships/tags" Target="../tags/tag381.xml"/><Relationship Id="rId36" Type="http://schemas.openxmlformats.org/officeDocument/2006/relationships/image" Target="../media/image36.wmf"/><Relationship Id="rId35" Type="http://schemas.openxmlformats.org/officeDocument/2006/relationships/oleObject" Target="../embeddings/oleObject6.bin"/><Relationship Id="rId34" Type="http://schemas.openxmlformats.org/officeDocument/2006/relationships/tags" Target="../tags/tag380.xml"/><Relationship Id="rId33" Type="http://schemas.openxmlformats.org/officeDocument/2006/relationships/tags" Target="../tags/tag379.xml"/><Relationship Id="rId32" Type="http://schemas.openxmlformats.org/officeDocument/2006/relationships/tags" Target="../tags/tag378.xml"/><Relationship Id="rId31" Type="http://schemas.openxmlformats.org/officeDocument/2006/relationships/tags" Target="../tags/tag377.xml"/><Relationship Id="rId30" Type="http://schemas.openxmlformats.org/officeDocument/2006/relationships/tags" Target="../tags/tag376.xml"/><Relationship Id="rId3" Type="http://schemas.openxmlformats.org/officeDocument/2006/relationships/tags" Target="../tags/tag358.xml"/><Relationship Id="rId29" Type="http://schemas.openxmlformats.org/officeDocument/2006/relationships/image" Target="../media/image35.wmf"/><Relationship Id="rId28" Type="http://schemas.openxmlformats.org/officeDocument/2006/relationships/oleObject" Target="../embeddings/oleObject5.bin"/><Relationship Id="rId27" Type="http://schemas.openxmlformats.org/officeDocument/2006/relationships/tags" Target="../tags/tag375.xml"/><Relationship Id="rId26" Type="http://schemas.openxmlformats.org/officeDocument/2006/relationships/tags" Target="../tags/tag374.xml"/><Relationship Id="rId25" Type="http://schemas.openxmlformats.org/officeDocument/2006/relationships/tags" Target="../tags/tag373.xml"/><Relationship Id="rId24" Type="http://schemas.openxmlformats.org/officeDocument/2006/relationships/image" Target="../media/image34.wmf"/><Relationship Id="rId23" Type="http://schemas.openxmlformats.org/officeDocument/2006/relationships/oleObject" Target="../embeddings/oleObject4.bin"/><Relationship Id="rId22" Type="http://schemas.openxmlformats.org/officeDocument/2006/relationships/tags" Target="../tags/tag372.xml"/><Relationship Id="rId21" Type="http://schemas.openxmlformats.org/officeDocument/2006/relationships/tags" Target="../tags/tag371.xml"/><Relationship Id="rId20" Type="http://schemas.openxmlformats.org/officeDocument/2006/relationships/tags" Target="../tags/tag370.xml"/><Relationship Id="rId2" Type="http://schemas.openxmlformats.org/officeDocument/2006/relationships/tags" Target="../tags/tag357.xml"/><Relationship Id="rId19" Type="http://schemas.openxmlformats.org/officeDocument/2006/relationships/tags" Target="../tags/tag369.xml"/><Relationship Id="rId18" Type="http://schemas.openxmlformats.org/officeDocument/2006/relationships/tags" Target="../tags/tag368.xml"/><Relationship Id="rId17" Type="http://schemas.openxmlformats.org/officeDocument/2006/relationships/tags" Target="../tags/tag367.xml"/><Relationship Id="rId16" Type="http://schemas.openxmlformats.org/officeDocument/2006/relationships/oleObject" Target="../embeddings/oleObject3.bin"/><Relationship Id="rId15" Type="http://schemas.openxmlformats.org/officeDocument/2006/relationships/tags" Target="../tags/tag366.xml"/><Relationship Id="rId14" Type="http://schemas.openxmlformats.org/officeDocument/2006/relationships/tags" Target="../tags/tag365.xml"/><Relationship Id="rId13" Type="http://schemas.openxmlformats.org/officeDocument/2006/relationships/tags" Target="../tags/tag364.xml"/><Relationship Id="rId12" Type="http://schemas.openxmlformats.org/officeDocument/2006/relationships/image" Target="../media/image33.wmf"/><Relationship Id="rId11" Type="http://schemas.openxmlformats.org/officeDocument/2006/relationships/oleObject" Target="../embeddings/oleObject2.bin"/><Relationship Id="rId10" Type="http://schemas.openxmlformats.org/officeDocument/2006/relationships/tags" Target="../tags/tag363.xml"/><Relationship Id="rId1" Type="http://schemas.openxmlformats.org/officeDocument/2006/relationships/tags" Target="../tags/tag356.xml"/></Relationships>
</file>

<file path=ppt/slides/_rels/slide18.xml.rels><?xml version="1.0" encoding="UTF-8" standalone="yes"?>
<Relationships xmlns="http://schemas.openxmlformats.org/package/2006/relationships"><Relationship Id="rId99" Type="http://schemas.openxmlformats.org/officeDocument/2006/relationships/tags" Target="../tags/tag490.xml"/><Relationship Id="rId98" Type="http://schemas.openxmlformats.org/officeDocument/2006/relationships/tags" Target="../tags/tag489.xml"/><Relationship Id="rId97" Type="http://schemas.openxmlformats.org/officeDocument/2006/relationships/tags" Target="../tags/tag488.xml"/><Relationship Id="rId96" Type="http://schemas.openxmlformats.org/officeDocument/2006/relationships/tags" Target="../tags/tag487.xml"/><Relationship Id="rId95" Type="http://schemas.openxmlformats.org/officeDocument/2006/relationships/tags" Target="../tags/tag486.xml"/><Relationship Id="rId94" Type="http://schemas.openxmlformats.org/officeDocument/2006/relationships/tags" Target="../tags/tag485.xml"/><Relationship Id="rId93" Type="http://schemas.openxmlformats.org/officeDocument/2006/relationships/tags" Target="../tags/tag484.xml"/><Relationship Id="rId92" Type="http://schemas.openxmlformats.org/officeDocument/2006/relationships/tags" Target="../tags/tag483.xml"/><Relationship Id="rId91" Type="http://schemas.openxmlformats.org/officeDocument/2006/relationships/tags" Target="../tags/tag482.xml"/><Relationship Id="rId90" Type="http://schemas.openxmlformats.org/officeDocument/2006/relationships/tags" Target="../tags/tag481.xml"/><Relationship Id="rId9" Type="http://schemas.openxmlformats.org/officeDocument/2006/relationships/tags" Target="../tags/tag400.xml"/><Relationship Id="rId89" Type="http://schemas.openxmlformats.org/officeDocument/2006/relationships/tags" Target="../tags/tag480.xml"/><Relationship Id="rId88" Type="http://schemas.openxmlformats.org/officeDocument/2006/relationships/tags" Target="../tags/tag479.xml"/><Relationship Id="rId87" Type="http://schemas.openxmlformats.org/officeDocument/2006/relationships/tags" Target="../tags/tag478.xml"/><Relationship Id="rId86" Type="http://schemas.openxmlformats.org/officeDocument/2006/relationships/tags" Target="../tags/tag477.xml"/><Relationship Id="rId85" Type="http://schemas.openxmlformats.org/officeDocument/2006/relationships/tags" Target="../tags/tag476.xml"/><Relationship Id="rId84" Type="http://schemas.openxmlformats.org/officeDocument/2006/relationships/tags" Target="../tags/tag475.xml"/><Relationship Id="rId83" Type="http://schemas.openxmlformats.org/officeDocument/2006/relationships/tags" Target="../tags/tag474.xml"/><Relationship Id="rId82" Type="http://schemas.openxmlformats.org/officeDocument/2006/relationships/tags" Target="../tags/tag473.xml"/><Relationship Id="rId81" Type="http://schemas.openxmlformats.org/officeDocument/2006/relationships/tags" Target="../tags/tag472.xml"/><Relationship Id="rId80" Type="http://schemas.openxmlformats.org/officeDocument/2006/relationships/tags" Target="../tags/tag471.xml"/><Relationship Id="rId8" Type="http://schemas.openxmlformats.org/officeDocument/2006/relationships/tags" Target="../tags/tag399.xml"/><Relationship Id="rId79" Type="http://schemas.openxmlformats.org/officeDocument/2006/relationships/tags" Target="../tags/tag470.xml"/><Relationship Id="rId78" Type="http://schemas.openxmlformats.org/officeDocument/2006/relationships/tags" Target="../tags/tag469.xml"/><Relationship Id="rId77" Type="http://schemas.openxmlformats.org/officeDocument/2006/relationships/tags" Target="../tags/tag468.xml"/><Relationship Id="rId76" Type="http://schemas.openxmlformats.org/officeDocument/2006/relationships/tags" Target="../tags/tag467.xml"/><Relationship Id="rId75" Type="http://schemas.openxmlformats.org/officeDocument/2006/relationships/tags" Target="../tags/tag466.xml"/><Relationship Id="rId74" Type="http://schemas.openxmlformats.org/officeDocument/2006/relationships/tags" Target="../tags/tag465.xml"/><Relationship Id="rId73" Type="http://schemas.openxmlformats.org/officeDocument/2006/relationships/tags" Target="../tags/tag464.xml"/><Relationship Id="rId72" Type="http://schemas.openxmlformats.org/officeDocument/2006/relationships/tags" Target="../tags/tag463.xml"/><Relationship Id="rId71" Type="http://schemas.openxmlformats.org/officeDocument/2006/relationships/tags" Target="../tags/tag462.xml"/><Relationship Id="rId70" Type="http://schemas.openxmlformats.org/officeDocument/2006/relationships/tags" Target="../tags/tag461.xml"/><Relationship Id="rId7" Type="http://schemas.openxmlformats.org/officeDocument/2006/relationships/tags" Target="../tags/tag398.xml"/><Relationship Id="rId69" Type="http://schemas.openxmlformats.org/officeDocument/2006/relationships/tags" Target="../tags/tag460.xml"/><Relationship Id="rId68" Type="http://schemas.openxmlformats.org/officeDocument/2006/relationships/tags" Target="../tags/tag459.xml"/><Relationship Id="rId67" Type="http://schemas.openxmlformats.org/officeDocument/2006/relationships/tags" Target="../tags/tag458.xml"/><Relationship Id="rId66" Type="http://schemas.openxmlformats.org/officeDocument/2006/relationships/tags" Target="../tags/tag457.xml"/><Relationship Id="rId65" Type="http://schemas.openxmlformats.org/officeDocument/2006/relationships/tags" Target="../tags/tag456.xml"/><Relationship Id="rId64" Type="http://schemas.openxmlformats.org/officeDocument/2006/relationships/tags" Target="../tags/tag455.xml"/><Relationship Id="rId63" Type="http://schemas.openxmlformats.org/officeDocument/2006/relationships/tags" Target="../tags/tag454.xml"/><Relationship Id="rId62" Type="http://schemas.openxmlformats.org/officeDocument/2006/relationships/tags" Target="../tags/tag453.xml"/><Relationship Id="rId61" Type="http://schemas.openxmlformats.org/officeDocument/2006/relationships/tags" Target="../tags/tag452.xml"/><Relationship Id="rId60" Type="http://schemas.openxmlformats.org/officeDocument/2006/relationships/tags" Target="../tags/tag451.xml"/><Relationship Id="rId6" Type="http://schemas.openxmlformats.org/officeDocument/2006/relationships/tags" Target="../tags/tag397.xml"/><Relationship Id="rId59" Type="http://schemas.openxmlformats.org/officeDocument/2006/relationships/tags" Target="../tags/tag450.xml"/><Relationship Id="rId58" Type="http://schemas.openxmlformats.org/officeDocument/2006/relationships/tags" Target="../tags/tag449.xml"/><Relationship Id="rId57" Type="http://schemas.openxmlformats.org/officeDocument/2006/relationships/tags" Target="../tags/tag448.xml"/><Relationship Id="rId56" Type="http://schemas.openxmlformats.org/officeDocument/2006/relationships/tags" Target="../tags/tag447.xml"/><Relationship Id="rId55" Type="http://schemas.openxmlformats.org/officeDocument/2006/relationships/tags" Target="../tags/tag446.xml"/><Relationship Id="rId54" Type="http://schemas.openxmlformats.org/officeDocument/2006/relationships/tags" Target="../tags/tag445.xml"/><Relationship Id="rId53" Type="http://schemas.openxmlformats.org/officeDocument/2006/relationships/tags" Target="../tags/tag444.xml"/><Relationship Id="rId52" Type="http://schemas.openxmlformats.org/officeDocument/2006/relationships/tags" Target="../tags/tag443.xml"/><Relationship Id="rId51" Type="http://schemas.openxmlformats.org/officeDocument/2006/relationships/tags" Target="../tags/tag442.xml"/><Relationship Id="rId50" Type="http://schemas.openxmlformats.org/officeDocument/2006/relationships/tags" Target="../tags/tag441.xml"/><Relationship Id="rId5" Type="http://schemas.openxmlformats.org/officeDocument/2006/relationships/tags" Target="../tags/tag396.xml"/><Relationship Id="rId49" Type="http://schemas.openxmlformats.org/officeDocument/2006/relationships/tags" Target="../tags/tag440.xml"/><Relationship Id="rId48" Type="http://schemas.openxmlformats.org/officeDocument/2006/relationships/tags" Target="../tags/tag439.xml"/><Relationship Id="rId47" Type="http://schemas.openxmlformats.org/officeDocument/2006/relationships/tags" Target="../tags/tag438.xml"/><Relationship Id="rId46" Type="http://schemas.openxmlformats.org/officeDocument/2006/relationships/tags" Target="../tags/tag437.xml"/><Relationship Id="rId45" Type="http://schemas.openxmlformats.org/officeDocument/2006/relationships/tags" Target="../tags/tag436.xml"/><Relationship Id="rId44" Type="http://schemas.openxmlformats.org/officeDocument/2006/relationships/tags" Target="../tags/tag435.xml"/><Relationship Id="rId43" Type="http://schemas.openxmlformats.org/officeDocument/2006/relationships/tags" Target="../tags/tag434.xml"/><Relationship Id="rId42" Type="http://schemas.openxmlformats.org/officeDocument/2006/relationships/tags" Target="../tags/tag433.xml"/><Relationship Id="rId41" Type="http://schemas.openxmlformats.org/officeDocument/2006/relationships/tags" Target="../tags/tag432.xml"/><Relationship Id="rId40" Type="http://schemas.openxmlformats.org/officeDocument/2006/relationships/tags" Target="../tags/tag431.xml"/><Relationship Id="rId4" Type="http://schemas.openxmlformats.org/officeDocument/2006/relationships/tags" Target="../tags/tag395.xml"/><Relationship Id="rId39" Type="http://schemas.openxmlformats.org/officeDocument/2006/relationships/tags" Target="../tags/tag430.xml"/><Relationship Id="rId38" Type="http://schemas.openxmlformats.org/officeDocument/2006/relationships/tags" Target="../tags/tag429.xml"/><Relationship Id="rId37" Type="http://schemas.openxmlformats.org/officeDocument/2006/relationships/tags" Target="../tags/tag428.xml"/><Relationship Id="rId36" Type="http://schemas.openxmlformats.org/officeDocument/2006/relationships/tags" Target="../tags/tag427.xml"/><Relationship Id="rId35" Type="http://schemas.openxmlformats.org/officeDocument/2006/relationships/tags" Target="../tags/tag426.xml"/><Relationship Id="rId34" Type="http://schemas.openxmlformats.org/officeDocument/2006/relationships/tags" Target="../tags/tag425.xml"/><Relationship Id="rId33" Type="http://schemas.openxmlformats.org/officeDocument/2006/relationships/tags" Target="../tags/tag424.xml"/><Relationship Id="rId32" Type="http://schemas.openxmlformats.org/officeDocument/2006/relationships/tags" Target="../tags/tag423.xml"/><Relationship Id="rId31" Type="http://schemas.openxmlformats.org/officeDocument/2006/relationships/tags" Target="../tags/tag422.xml"/><Relationship Id="rId30" Type="http://schemas.openxmlformats.org/officeDocument/2006/relationships/tags" Target="../tags/tag421.xml"/><Relationship Id="rId3" Type="http://schemas.openxmlformats.org/officeDocument/2006/relationships/tags" Target="../tags/tag394.xml"/><Relationship Id="rId29" Type="http://schemas.openxmlformats.org/officeDocument/2006/relationships/tags" Target="../tags/tag420.xml"/><Relationship Id="rId28" Type="http://schemas.openxmlformats.org/officeDocument/2006/relationships/tags" Target="../tags/tag419.xml"/><Relationship Id="rId27" Type="http://schemas.openxmlformats.org/officeDocument/2006/relationships/tags" Target="../tags/tag418.xml"/><Relationship Id="rId26" Type="http://schemas.openxmlformats.org/officeDocument/2006/relationships/tags" Target="../tags/tag417.xml"/><Relationship Id="rId25" Type="http://schemas.openxmlformats.org/officeDocument/2006/relationships/tags" Target="../tags/tag416.xml"/><Relationship Id="rId24" Type="http://schemas.openxmlformats.org/officeDocument/2006/relationships/tags" Target="../tags/tag415.xml"/><Relationship Id="rId23" Type="http://schemas.openxmlformats.org/officeDocument/2006/relationships/tags" Target="../tags/tag414.xml"/><Relationship Id="rId22" Type="http://schemas.openxmlformats.org/officeDocument/2006/relationships/tags" Target="../tags/tag413.xml"/><Relationship Id="rId21" Type="http://schemas.openxmlformats.org/officeDocument/2006/relationships/tags" Target="../tags/tag412.xml"/><Relationship Id="rId20" Type="http://schemas.openxmlformats.org/officeDocument/2006/relationships/tags" Target="../tags/tag411.xml"/><Relationship Id="rId2" Type="http://schemas.openxmlformats.org/officeDocument/2006/relationships/tags" Target="../tags/tag393.xml"/><Relationship Id="rId19" Type="http://schemas.openxmlformats.org/officeDocument/2006/relationships/tags" Target="../tags/tag410.xml"/><Relationship Id="rId18" Type="http://schemas.openxmlformats.org/officeDocument/2006/relationships/tags" Target="../tags/tag409.xml"/><Relationship Id="rId17" Type="http://schemas.openxmlformats.org/officeDocument/2006/relationships/tags" Target="../tags/tag408.xml"/><Relationship Id="rId16" Type="http://schemas.openxmlformats.org/officeDocument/2006/relationships/tags" Target="../tags/tag407.xml"/><Relationship Id="rId15" Type="http://schemas.openxmlformats.org/officeDocument/2006/relationships/tags" Target="../tags/tag406.xml"/><Relationship Id="rId143" Type="http://schemas.openxmlformats.org/officeDocument/2006/relationships/slideLayout" Target="../slideLayouts/slideLayout8.xml"/><Relationship Id="rId142" Type="http://schemas.openxmlformats.org/officeDocument/2006/relationships/tags" Target="../tags/tag533.xml"/><Relationship Id="rId141" Type="http://schemas.openxmlformats.org/officeDocument/2006/relationships/tags" Target="../tags/tag532.xml"/><Relationship Id="rId140" Type="http://schemas.openxmlformats.org/officeDocument/2006/relationships/tags" Target="../tags/tag531.xml"/><Relationship Id="rId14" Type="http://schemas.openxmlformats.org/officeDocument/2006/relationships/tags" Target="../tags/tag405.xml"/><Relationship Id="rId139" Type="http://schemas.openxmlformats.org/officeDocument/2006/relationships/tags" Target="../tags/tag530.xml"/><Relationship Id="rId138" Type="http://schemas.openxmlformats.org/officeDocument/2006/relationships/tags" Target="../tags/tag529.xml"/><Relationship Id="rId137" Type="http://schemas.openxmlformats.org/officeDocument/2006/relationships/tags" Target="../tags/tag528.xml"/><Relationship Id="rId136" Type="http://schemas.openxmlformats.org/officeDocument/2006/relationships/tags" Target="../tags/tag527.xml"/><Relationship Id="rId135" Type="http://schemas.openxmlformats.org/officeDocument/2006/relationships/tags" Target="../tags/tag526.xml"/><Relationship Id="rId134" Type="http://schemas.openxmlformats.org/officeDocument/2006/relationships/tags" Target="../tags/tag525.xml"/><Relationship Id="rId133" Type="http://schemas.openxmlformats.org/officeDocument/2006/relationships/tags" Target="../tags/tag524.xml"/><Relationship Id="rId132" Type="http://schemas.openxmlformats.org/officeDocument/2006/relationships/tags" Target="../tags/tag523.xml"/><Relationship Id="rId131" Type="http://schemas.openxmlformats.org/officeDocument/2006/relationships/tags" Target="../tags/tag522.xml"/><Relationship Id="rId130" Type="http://schemas.openxmlformats.org/officeDocument/2006/relationships/tags" Target="../tags/tag521.xml"/><Relationship Id="rId13" Type="http://schemas.openxmlformats.org/officeDocument/2006/relationships/tags" Target="../tags/tag404.xml"/><Relationship Id="rId129" Type="http://schemas.openxmlformats.org/officeDocument/2006/relationships/tags" Target="../tags/tag520.xml"/><Relationship Id="rId128" Type="http://schemas.openxmlformats.org/officeDocument/2006/relationships/tags" Target="../tags/tag519.xml"/><Relationship Id="rId127" Type="http://schemas.openxmlformats.org/officeDocument/2006/relationships/tags" Target="../tags/tag518.xml"/><Relationship Id="rId126" Type="http://schemas.openxmlformats.org/officeDocument/2006/relationships/tags" Target="../tags/tag517.xml"/><Relationship Id="rId125" Type="http://schemas.openxmlformats.org/officeDocument/2006/relationships/tags" Target="../tags/tag516.xml"/><Relationship Id="rId124" Type="http://schemas.openxmlformats.org/officeDocument/2006/relationships/tags" Target="../tags/tag515.xml"/><Relationship Id="rId123" Type="http://schemas.openxmlformats.org/officeDocument/2006/relationships/tags" Target="../tags/tag514.xml"/><Relationship Id="rId122" Type="http://schemas.openxmlformats.org/officeDocument/2006/relationships/tags" Target="../tags/tag513.xml"/><Relationship Id="rId121" Type="http://schemas.openxmlformats.org/officeDocument/2006/relationships/tags" Target="../tags/tag512.xml"/><Relationship Id="rId120" Type="http://schemas.openxmlformats.org/officeDocument/2006/relationships/tags" Target="../tags/tag511.xml"/><Relationship Id="rId12" Type="http://schemas.openxmlformats.org/officeDocument/2006/relationships/tags" Target="../tags/tag403.xml"/><Relationship Id="rId119" Type="http://schemas.openxmlformats.org/officeDocument/2006/relationships/tags" Target="../tags/tag510.xml"/><Relationship Id="rId118" Type="http://schemas.openxmlformats.org/officeDocument/2006/relationships/tags" Target="../tags/tag509.xml"/><Relationship Id="rId117" Type="http://schemas.openxmlformats.org/officeDocument/2006/relationships/tags" Target="../tags/tag508.xml"/><Relationship Id="rId116" Type="http://schemas.openxmlformats.org/officeDocument/2006/relationships/tags" Target="../tags/tag507.xml"/><Relationship Id="rId115" Type="http://schemas.openxmlformats.org/officeDocument/2006/relationships/tags" Target="../tags/tag506.xml"/><Relationship Id="rId114" Type="http://schemas.openxmlformats.org/officeDocument/2006/relationships/tags" Target="../tags/tag505.xml"/><Relationship Id="rId113" Type="http://schemas.openxmlformats.org/officeDocument/2006/relationships/tags" Target="../tags/tag504.xml"/><Relationship Id="rId112" Type="http://schemas.openxmlformats.org/officeDocument/2006/relationships/tags" Target="../tags/tag503.xml"/><Relationship Id="rId111" Type="http://schemas.openxmlformats.org/officeDocument/2006/relationships/tags" Target="../tags/tag502.xml"/><Relationship Id="rId110" Type="http://schemas.openxmlformats.org/officeDocument/2006/relationships/tags" Target="../tags/tag501.xml"/><Relationship Id="rId11" Type="http://schemas.openxmlformats.org/officeDocument/2006/relationships/tags" Target="../tags/tag402.xml"/><Relationship Id="rId109" Type="http://schemas.openxmlformats.org/officeDocument/2006/relationships/tags" Target="../tags/tag500.xml"/><Relationship Id="rId108" Type="http://schemas.openxmlformats.org/officeDocument/2006/relationships/tags" Target="../tags/tag499.xml"/><Relationship Id="rId107" Type="http://schemas.openxmlformats.org/officeDocument/2006/relationships/tags" Target="../tags/tag498.xml"/><Relationship Id="rId106" Type="http://schemas.openxmlformats.org/officeDocument/2006/relationships/tags" Target="../tags/tag497.xml"/><Relationship Id="rId105" Type="http://schemas.openxmlformats.org/officeDocument/2006/relationships/tags" Target="../tags/tag496.xml"/><Relationship Id="rId104" Type="http://schemas.openxmlformats.org/officeDocument/2006/relationships/tags" Target="../tags/tag495.xml"/><Relationship Id="rId103" Type="http://schemas.openxmlformats.org/officeDocument/2006/relationships/tags" Target="../tags/tag494.xml"/><Relationship Id="rId102" Type="http://schemas.openxmlformats.org/officeDocument/2006/relationships/tags" Target="../tags/tag493.xml"/><Relationship Id="rId101" Type="http://schemas.openxmlformats.org/officeDocument/2006/relationships/tags" Target="../tags/tag492.xml"/><Relationship Id="rId100" Type="http://schemas.openxmlformats.org/officeDocument/2006/relationships/tags" Target="../tags/tag491.xml"/><Relationship Id="rId10" Type="http://schemas.openxmlformats.org/officeDocument/2006/relationships/tags" Target="../tags/tag401.xml"/><Relationship Id="rId1" Type="http://schemas.openxmlformats.org/officeDocument/2006/relationships/tags" Target="../tags/tag392.xml"/></Relationships>
</file>

<file path=ppt/slides/_rels/slide19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8.xml"/><Relationship Id="rId6" Type="http://schemas.openxmlformats.org/officeDocument/2006/relationships/tags" Target="../tags/tag539.xml"/><Relationship Id="rId5" Type="http://schemas.openxmlformats.org/officeDocument/2006/relationships/tags" Target="../tags/tag538.xml"/><Relationship Id="rId4" Type="http://schemas.openxmlformats.org/officeDocument/2006/relationships/tags" Target="../tags/tag537.xml"/><Relationship Id="rId3" Type="http://schemas.openxmlformats.org/officeDocument/2006/relationships/tags" Target="../tags/tag536.xml"/><Relationship Id="rId2" Type="http://schemas.openxmlformats.org/officeDocument/2006/relationships/tags" Target="../tags/tag535.xml"/><Relationship Id="rId1" Type="http://schemas.openxmlformats.org/officeDocument/2006/relationships/tags" Target="../tags/tag534.xml"/></Relationships>
</file>

<file path=ppt/slides/_rels/slide2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4.xml"/><Relationship Id="rId6" Type="http://schemas.openxmlformats.org/officeDocument/2006/relationships/tags" Target="../tags/tag70.xml"/><Relationship Id="rId5" Type="http://schemas.openxmlformats.org/officeDocument/2006/relationships/image" Target="../media/image6.png"/><Relationship Id="rId4" Type="http://schemas.openxmlformats.org/officeDocument/2006/relationships/image" Target="../media/image5.jpeg"/><Relationship Id="rId3" Type="http://schemas.openxmlformats.org/officeDocument/2006/relationships/tags" Target="../tags/tag69.xml"/><Relationship Id="rId2" Type="http://schemas.openxmlformats.org/officeDocument/2006/relationships/tags" Target="../tags/tag68.xml"/><Relationship Id="rId1" Type="http://schemas.openxmlformats.org/officeDocument/2006/relationships/tags" Target="../tags/tag67.xml"/></Relationships>
</file>

<file path=ppt/slides/_rels/slide20.xml.rels><?xml version="1.0" encoding="UTF-8" standalone="yes"?>
<Relationships xmlns="http://schemas.openxmlformats.org/package/2006/relationships"><Relationship Id="rId9" Type="http://schemas.openxmlformats.org/officeDocument/2006/relationships/image" Target="../media/image39.png"/><Relationship Id="rId8" Type="http://schemas.openxmlformats.org/officeDocument/2006/relationships/tags" Target="../tags/tag547.xml"/><Relationship Id="rId7" Type="http://schemas.openxmlformats.org/officeDocument/2006/relationships/tags" Target="../tags/tag546.xml"/><Relationship Id="rId6" Type="http://schemas.openxmlformats.org/officeDocument/2006/relationships/tags" Target="../tags/tag545.xml"/><Relationship Id="rId5" Type="http://schemas.openxmlformats.org/officeDocument/2006/relationships/tags" Target="../tags/tag544.xml"/><Relationship Id="rId4" Type="http://schemas.openxmlformats.org/officeDocument/2006/relationships/tags" Target="../tags/tag543.xml"/><Relationship Id="rId3" Type="http://schemas.openxmlformats.org/officeDocument/2006/relationships/tags" Target="../tags/tag542.xml"/><Relationship Id="rId2" Type="http://schemas.openxmlformats.org/officeDocument/2006/relationships/tags" Target="../tags/tag541.xml"/><Relationship Id="rId11" Type="http://schemas.openxmlformats.org/officeDocument/2006/relationships/slideLayout" Target="../slideLayouts/slideLayout8.xml"/><Relationship Id="rId10" Type="http://schemas.openxmlformats.org/officeDocument/2006/relationships/image" Target="../media/image40.svg"/><Relationship Id="rId1" Type="http://schemas.openxmlformats.org/officeDocument/2006/relationships/tags" Target="../tags/tag540.xml"/></Relationships>
</file>

<file path=ppt/slides/_rels/slide2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550.xml"/><Relationship Id="rId2" Type="http://schemas.openxmlformats.org/officeDocument/2006/relationships/tags" Target="../tags/tag549.xml"/><Relationship Id="rId1" Type="http://schemas.openxmlformats.org/officeDocument/2006/relationships/tags" Target="../tags/tag548.xml"/></Relationships>
</file>

<file path=ppt/slides/_rels/slide22.xml.rels><?xml version="1.0" encoding="UTF-8" standalone="yes"?>
<Relationships xmlns="http://schemas.openxmlformats.org/package/2006/relationships"><Relationship Id="rId9" Type="http://schemas.openxmlformats.org/officeDocument/2006/relationships/tags" Target="../tags/tag558.xml"/><Relationship Id="rId8" Type="http://schemas.openxmlformats.org/officeDocument/2006/relationships/tags" Target="../tags/tag557.xml"/><Relationship Id="rId7" Type="http://schemas.openxmlformats.org/officeDocument/2006/relationships/tags" Target="../tags/tag556.xml"/><Relationship Id="rId6" Type="http://schemas.openxmlformats.org/officeDocument/2006/relationships/tags" Target="../tags/tag555.xml"/><Relationship Id="rId5" Type="http://schemas.openxmlformats.org/officeDocument/2006/relationships/image" Target="../media/image41.png"/><Relationship Id="rId47" Type="http://schemas.openxmlformats.org/officeDocument/2006/relationships/slideLayout" Target="../slideLayouts/slideLayout8.xml"/><Relationship Id="rId46" Type="http://schemas.openxmlformats.org/officeDocument/2006/relationships/tags" Target="../tags/tag593.xml"/><Relationship Id="rId45" Type="http://schemas.openxmlformats.org/officeDocument/2006/relationships/image" Target="../media/image28.svg"/><Relationship Id="rId44" Type="http://schemas.openxmlformats.org/officeDocument/2006/relationships/image" Target="../media/image27.png"/><Relationship Id="rId43" Type="http://schemas.openxmlformats.org/officeDocument/2006/relationships/tags" Target="../tags/tag592.xml"/><Relationship Id="rId42" Type="http://schemas.openxmlformats.org/officeDocument/2006/relationships/tags" Target="../tags/tag591.xml"/><Relationship Id="rId41" Type="http://schemas.openxmlformats.org/officeDocument/2006/relationships/tags" Target="../tags/tag590.xml"/><Relationship Id="rId40" Type="http://schemas.openxmlformats.org/officeDocument/2006/relationships/tags" Target="../tags/tag589.xml"/><Relationship Id="rId4" Type="http://schemas.openxmlformats.org/officeDocument/2006/relationships/tags" Target="../tags/tag554.xml"/><Relationship Id="rId39" Type="http://schemas.openxmlformats.org/officeDocument/2006/relationships/tags" Target="../tags/tag588.xml"/><Relationship Id="rId38" Type="http://schemas.openxmlformats.org/officeDocument/2006/relationships/tags" Target="../tags/tag587.xml"/><Relationship Id="rId37" Type="http://schemas.openxmlformats.org/officeDocument/2006/relationships/tags" Target="../tags/tag586.xml"/><Relationship Id="rId36" Type="http://schemas.openxmlformats.org/officeDocument/2006/relationships/tags" Target="../tags/tag585.xml"/><Relationship Id="rId35" Type="http://schemas.openxmlformats.org/officeDocument/2006/relationships/tags" Target="../tags/tag584.xml"/><Relationship Id="rId34" Type="http://schemas.openxmlformats.org/officeDocument/2006/relationships/tags" Target="../tags/tag583.xml"/><Relationship Id="rId33" Type="http://schemas.openxmlformats.org/officeDocument/2006/relationships/tags" Target="../tags/tag582.xml"/><Relationship Id="rId32" Type="http://schemas.openxmlformats.org/officeDocument/2006/relationships/tags" Target="../tags/tag581.xml"/><Relationship Id="rId31" Type="http://schemas.openxmlformats.org/officeDocument/2006/relationships/tags" Target="../tags/tag580.xml"/><Relationship Id="rId30" Type="http://schemas.openxmlformats.org/officeDocument/2006/relationships/tags" Target="../tags/tag579.xml"/><Relationship Id="rId3" Type="http://schemas.openxmlformats.org/officeDocument/2006/relationships/tags" Target="../tags/tag553.xml"/><Relationship Id="rId29" Type="http://schemas.openxmlformats.org/officeDocument/2006/relationships/tags" Target="../tags/tag578.xml"/><Relationship Id="rId28" Type="http://schemas.openxmlformats.org/officeDocument/2006/relationships/tags" Target="../tags/tag577.xml"/><Relationship Id="rId27" Type="http://schemas.openxmlformats.org/officeDocument/2006/relationships/tags" Target="../tags/tag576.xml"/><Relationship Id="rId26" Type="http://schemas.openxmlformats.org/officeDocument/2006/relationships/tags" Target="../tags/tag575.xml"/><Relationship Id="rId25" Type="http://schemas.openxmlformats.org/officeDocument/2006/relationships/tags" Target="../tags/tag574.xml"/><Relationship Id="rId24" Type="http://schemas.openxmlformats.org/officeDocument/2006/relationships/tags" Target="../tags/tag573.xml"/><Relationship Id="rId23" Type="http://schemas.openxmlformats.org/officeDocument/2006/relationships/tags" Target="../tags/tag572.xml"/><Relationship Id="rId22" Type="http://schemas.openxmlformats.org/officeDocument/2006/relationships/tags" Target="../tags/tag571.xml"/><Relationship Id="rId21" Type="http://schemas.openxmlformats.org/officeDocument/2006/relationships/tags" Target="../tags/tag570.xml"/><Relationship Id="rId20" Type="http://schemas.openxmlformats.org/officeDocument/2006/relationships/tags" Target="../tags/tag569.xml"/><Relationship Id="rId2" Type="http://schemas.openxmlformats.org/officeDocument/2006/relationships/tags" Target="../tags/tag552.xml"/><Relationship Id="rId19" Type="http://schemas.openxmlformats.org/officeDocument/2006/relationships/tags" Target="../tags/tag568.xml"/><Relationship Id="rId18" Type="http://schemas.openxmlformats.org/officeDocument/2006/relationships/tags" Target="../tags/tag567.xml"/><Relationship Id="rId17" Type="http://schemas.openxmlformats.org/officeDocument/2006/relationships/tags" Target="../tags/tag566.xml"/><Relationship Id="rId16" Type="http://schemas.openxmlformats.org/officeDocument/2006/relationships/tags" Target="../tags/tag565.xml"/><Relationship Id="rId15" Type="http://schemas.openxmlformats.org/officeDocument/2006/relationships/tags" Target="../tags/tag564.xml"/><Relationship Id="rId14" Type="http://schemas.openxmlformats.org/officeDocument/2006/relationships/tags" Target="../tags/tag563.xml"/><Relationship Id="rId13" Type="http://schemas.openxmlformats.org/officeDocument/2006/relationships/tags" Target="../tags/tag562.xml"/><Relationship Id="rId12" Type="http://schemas.openxmlformats.org/officeDocument/2006/relationships/tags" Target="../tags/tag561.xml"/><Relationship Id="rId11" Type="http://schemas.openxmlformats.org/officeDocument/2006/relationships/tags" Target="../tags/tag560.xml"/><Relationship Id="rId10" Type="http://schemas.openxmlformats.org/officeDocument/2006/relationships/tags" Target="../tags/tag559.xml"/><Relationship Id="rId1" Type="http://schemas.openxmlformats.org/officeDocument/2006/relationships/tags" Target="../tags/tag551.xml"/></Relationships>
</file>

<file path=ppt/slides/_rels/slide23.xml.rels><?xml version="1.0" encoding="UTF-8" standalone="yes"?>
<Relationships xmlns="http://schemas.openxmlformats.org/package/2006/relationships"><Relationship Id="rId9" Type="http://schemas.openxmlformats.org/officeDocument/2006/relationships/tags" Target="../tags/tag600.xml"/><Relationship Id="rId8" Type="http://schemas.openxmlformats.org/officeDocument/2006/relationships/tags" Target="../tags/tag599.xml"/><Relationship Id="rId7" Type="http://schemas.openxmlformats.org/officeDocument/2006/relationships/image" Target="../media/image43.svg"/><Relationship Id="rId6" Type="http://schemas.openxmlformats.org/officeDocument/2006/relationships/image" Target="../media/image42.png"/><Relationship Id="rId5" Type="http://schemas.openxmlformats.org/officeDocument/2006/relationships/tags" Target="../tags/tag598.xml"/><Relationship Id="rId4" Type="http://schemas.openxmlformats.org/officeDocument/2006/relationships/tags" Target="../tags/tag597.xml"/><Relationship Id="rId3" Type="http://schemas.openxmlformats.org/officeDocument/2006/relationships/tags" Target="../tags/tag596.xml"/><Relationship Id="rId2" Type="http://schemas.openxmlformats.org/officeDocument/2006/relationships/tags" Target="../tags/tag595.xml"/><Relationship Id="rId16" Type="http://schemas.openxmlformats.org/officeDocument/2006/relationships/slideLayout" Target="../slideLayouts/slideLayout8.xml"/><Relationship Id="rId15" Type="http://schemas.openxmlformats.org/officeDocument/2006/relationships/image" Target="../media/image28.svg"/><Relationship Id="rId14" Type="http://schemas.openxmlformats.org/officeDocument/2006/relationships/image" Target="../media/image27.png"/><Relationship Id="rId13" Type="http://schemas.openxmlformats.org/officeDocument/2006/relationships/tags" Target="../tags/tag604.xml"/><Relationship Id="rId12" Type="http://schemas.openxmlformats.org/officeDocument/2006/relationships/tags" Target="../tags/tag603.xml"/><Relationship Id="rId11" Type="http://schemas.openxmlformats.org/officeDocument/2006/relationships/tags" Target="../tags/tag602.xml"/><Relationship Id="rId10" Type="http://schemas.openxmlformats.org/officeDocument/2006/relationships/tags" Target="../tags/tag601.xml"/><Relationship Id="rId1" Type="http://schemas.openxmlformats.org/officeDocument/2006/relationships/tags" Target="../tags/tag594.xml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607.xml"/><Relationship Id="rId2" Type="http://schemas.openxmlformats.org/officeDocument/2006/relationships/tags" Target="../tags/tag606.xml"/><Relationship Id="rId1" Type="http://schemas.openxmlformats.org/officeDocument/2006/relationships/tags" Target="../tags/tag605.xml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image" Target="../media/image45.wmf"/><Relationship Id="rId8" Type="http://schemas.openxmlformats.org/officeDocument/2006/relationships/oleObject" Target="../embeddings/oleObject9.bin"/><Relationship Id="rId7" Type="http://schemas.openxmlformats.org/officeDocument/2006/relationships/tags" Target="../tags/tag612.xml"/><Relationship Id="rId6" Type="http://schemas.openxmlformats.org/officeDocument/2006/relationships/image" Target="../media/image44.wmf"/><Relationship Id="rId5" Type="http://schemas.openxmlformats.org/officeDocument/2006/relationships/oleObject" Target="../embeddings/oleObject8.bin"/><Relationship Id="rId4" Type="http://schemas.openxmlformats.org/officeDocument/2006/relationships/tags" Target="../tags/tag611.xml"/><Relationship Id="rId3" Type="http://schemas.openxmlformats.org/officeDocument/2006/relationships/tags" Target="../tags/tag610.xml"/><Relationship Id="rId23" Type="http://schemas.openxmlformats.org/officeDocument/2006/relationships/vmlDrawing" Target="../drawings/vmlDrawing2.vml"/><Relationship Id="rId22" Type="http://schemas.openxmlformats.org/officeDocument/2006/relationships/slideLayout" Target="../slideLayouts/slideLayout8.xml"/><Relationship Id="rId21" Type="http://schemas.openxmlformats.org/officeDocument/2006/relationships/image" Target="../media/image47.svg"/><Relationship Id="rId20" Type="http://schemas.openxmlformats.org/officeDocument/2006/relationships/image" Target="../media/image46.png"/><Relationship Id="rId2" Type="http://schemas.openxmlformats.org/officeDocument/2006/relationships/tags" Target="../tags/tag609.xml"/><Relationship Id="rId19" Type="http://schemas.openxmlformats.org/officeDocument/2006/relationships/tags" Target="../tags/tag620.xml"/><Relationship Id="rId18" Type="http://schemas.openxmlformats.org/officeDocument/2006/relationships/image" Target="../media/image28.svg"/><Relationship Id="rId17" Type="http://schemas.openxmlformats.org/officeDocument/2006/relationships/image" Target="../media/image27.png"/><Relationship Id="rId16" Type="http://schemas.openxmlformats.org/officeDocument/2006/relationships/tags" Target="../tags/tag619.xml"/><Relationship Id="rId15" Type="http://schemas.openxmlformats.org/officeDocument/2006/relationships/tags" Target="../tags/tag618.xml"/><Relationship Id="rId14" Type="http://schemas.openxmlformats.org/officeDocument/2006/relationships/tags" Target="../tags/tag617.xml"/><Relationship Id="rId13" Type="http://schemas.openxmlformats.org/officeDocument/2006/relationships/tags" Target="../tags/tag616.xml"/><Relationship Id="rId12" Type="http://schemas.openxmlformats.org/officeDocument/2006/relationships/tags" Target="../tags/tag615.xml"/><Relationship Id="rId11" Type="http://schemas.openxmlformats.org/officeDocument/2006/relationships/tags" Target="../tags/tag614.xml"/><Relationship Id="rId10" Type="http://schemas.openxmlformats.org/officeDocument/2006/relationships/tags" Target="../tags/tag613.xml"/><Relationship Id="rId1" Type="http://schemas.openxmlformats.org/officeDocument/2006/relationships/tags" Target="../tags/tag608.xml"/></Relationships>
</file>

<file path=ppt/slides/_rels/slide26.xml.rels><?xml version="1.0" encoding="UTF-8" standalone="yes"?>
<Relationships xmlns="http://schemas.openxmlformats.org/package/2006/relationships"><Relationship Id="rId9" Type="http://schemas.openxmlformats.org/officeDocument/2006/relationships/tags" Target="../tags/tag629.xml"/><Relationship Id="rId8" Type="http://schemas.openxmlformats.org/officeDocument/2006/relationships/tags" Target="../tags/tag628.xml"/><Relationship Id="rId7" Type="http://schemas.openxmlformats.org/officeDocument/2006/relationships/tags" Target="../tags/tag627.xml"/><Relationship Id="rId6" Type="http://schemas.openxmlformats.org/officeDocument/2006/relationships/tags" Target="../tags/tag626.xml"/><Relationship Id="rId5" Type="http://schemas.openxmlformats.org/officeDocument/2006/relationships/tags" Target="../tags/tag625.xml"/><Relationship Id="rId4" Type="http://schemas.openxmlformats.org/officeDocument/2006/relationships/tags" Target="../tags/tag624.xml"/><Relationship Id="rId3" Type="http://schemas.openxmlformats.org/officeDocument/2006/relationships/tags" Target="../tags/tag623.xml"/><Relationship Id="rId22" Type="http://schemas.openxmlformats.org/officeDocument/2006/relationships/notesSlide" Target="../notesSlides/notesSlide1.xml"/><Relationship Id="rId21" Type="http://schemas.openxmlformats.org/officeDocument/2006/relationships/slideLayout" Target="../slideLayouts/slideLayout16.xml"/><Relationship Id="rId20" Type="http://schemas.openxmlformats.org/officeDocument/2006/relationships/tags" Target="../tags/tag638.xml"/><Relationship Id="rId2" Type="http://schemas.openxmlformats.org/officeDocument/2006/relationships/tags" Target="../tags/tag622.xml"/><Relationship Id="rId19" Type="http://schemas.openxmlformats.org/officeDocument/2006/relationships/image" Target="../media/image49.png"/><Relationship Id="rId18" Type="http://schemas.openxmlformats.org/officeDocument/2006/relationships/tags" Target="../tags/tag637.xml"/><Relationship Id="rId17" Type="http://schemas.openxmlformats.org/officeDocument/2006/relationships/image" Target="../media/image48.jpeg"/><Relationship Id="rId16" Type="http://schemas.openxmlformats.org/officeDocument/2006/relationships/tags" Target="../tags/tag636.xml"/><Relationship Id="rId15" Type="http://schemas.openxmlformats.org/officeDocument/2006/relationships/tags" Target="../tags/tag635.xml"/><Relationship Id="rId14" Type="http://schemas.openxmlformats.org/officeDocument/2006/relationships/tags" Target="../tags/tag634.xml"/><Relationship Id="rId13" Type="http://schemas.openxmlformats.org/officeDocument/2006/relationships/tags" Target="../tags/tag633.xml"/><Relationship Id="rId12" Type="http://schemas.openxmlformats.org/officeDocument/2006/relationships/tags" Target="../tags/tag632.xml"/><Relationship Id="rId11" Type="http://schemas.openxmlformats.org/officeDocument/2006/relationships/tags" Target="../tags/tag631.xml"/><Relationship Id="rId10" Type="http://schemas.openxmlformats.org/officeDocument/2006/relationships/tags" Target="../tags/tag630.xml"/><Relationship Id="rId1" Type="http://schemas.openxmlformats.org/officeDocument/2006/relationships/tags" Target="../tags/tag621.xml"/></Relationships>
</file>

<file path=ppt/slides/_rels/slide27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50.png"/><Relationship Id="rId4" Type="http://schemas.openxmlformats.org/officeDocument/2006/relationships/tags" Target="../tags/tag644.xml"/><Relationship Id="rId3" Type="http://schemas.openxmlformats.org/officeDocument/2006/relationships/tags" Target="../tags/tag643.xml"/><Relationship Id="rId2" Type="http://schemas.openxmlformats.org/officeDocument/2006/relationships/tags" Target="../tags/tag642.xml"/><Relationship Id="rId1" Type="http://schemas.openxmlformats.org/officeDocument/2006/relationships/tags" Target="../tags/tag641.xml"/></Relationships>
</file>

<file path=ppt/slides/_rels/slide28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51.png"/><Relationship Id="rId4" Type="http://schemas.openxmlformats.org/officeDocument/2006/relationships/tags" Target="../tags/tag648.xml"/><Relationship Id="rId3" Type="http://schemas.openxmlformats.org/officeDocument/2006/relationships/tags" Target="../tags/tag647.xml"/><Relationship Id="rId2" Type="http://schemas.openxmlformats.org/officeDocument/2006/relationships/tags" Target="../tags/tag646.xml"/><Relationship Id="rId1" Type="http://schemas.openxmlformats.org/officeDocument/2006/relationships/tags" Target="../tags/tag645.xml"/></Relationships>
</file>

<file path=ppt/slides/_rels/slide29.xml.rels><?xml version="1.0" encoding="UTF-8" standalone="yes"?>
<Relationships xmlns="http://schemas.openxmlformats.org/package/2006/relationships"><Relationship Id="rId9" Type="http://schemas.openxmlformats.org/officeDocument/2006/relationships/image" Target="../media/image53.wmf"/><Relationship Id="rId8" Type="http://schemas.openxmlformats.org/officeDocument/2006/relationships/oleObject" Target="../embeddings/oleObject11.bin"/><Relationship Id="rId7" Type="http://schemas.openxmlformats.org/officeDocument/2006/relationships/tags" Target="../tags/tag653.xml"/><Relationship Id="rId6" Type="http://schemas.openxmlformats.org/officeDocument/2006/relationships/image" Target="../media/image52.wmf"/><Relationship Id="rId5" Type="http://schemas.openxmlformats.org/officeDocument/2006/relationships/oleObject" Target="../embeddings/oleObject10.bin"/><Relationship Id="rId4" Type="http://schemas.openxmlformats.org/officeDocument/2006/relationships/tags" Target="../tags/tag652.xml"/><Relationship Id="rId3" Type="http://schemas.openxmlformats.org/officeDocument/2006/relationships/tags" Target="../tags/tag651.xml"/><Relationship Id="rId2" Type="http://schemas.openxmlformats.org/officeDocument/2006/relationships/tags" Target="../tags/tag650.xml"/><Relationship Id="rId14" Type="http://schemas.openxmlformats.org/officeDocument/2006/relationships/vmlDrawing" Target="../drawings/vmlDrawing3.vml"/><Relationship Id="rId13" Type="http://schemas.openxmlformats.org/officeDocument/2006/relationships/slideLayout" Target="../slideLayouts/slideLayout16.xml"/><Relationship Id="rId12" Type="http://schemas.openxmlformats.org/officeDocument/2006/relationships/image" Target="../media/image54.wmf"/><Relationship Id="rId11" Type="http://schemas.openxmlformats.org/officeDocument/2006/relationships/oleObject" Target="../embeddings/oleObject12.bin"/><Relationship Id="rId10" Type="http://schemas.openxmlformats.org/officeDocument/2006/relationships/tags" Target="../tags/tag654.xml"/><Relationship Id="rId1" Type="http://schemas.openxmlformats.org/officeDocument/2006/relationships/tags" Target="../tags/tag649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tags" Target="../tags/tag73.xml"/><Relationship Id="rId2" Type="http://schemas.openxmlformats.org/officeDocument/2006/relationships/tags" Target="../tags/tag72.xml"/><Relationship Id="rId1" Type="http://schemas.openxmlformats.org/officeDocument/2006/relationships/tags" Target="../tags/tag71.xml"/></Relationships>
</file>

<file path=ppt/slides/_rels/slide30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16.xml"/><Relationship Id="rId5" Type="http://schemas.openxmlformats.org/officeDocument/2006/relationships/image" Target="../media/image55.png"/><Relationship Id="rId4" Type="http://schemas.openxmlformats.org/officeDocument/2006/relationships/tags" Target="../tags/tag658.xml"/><Relationship Id="rId3" Type="http://schemas.openxmlformats.org/officeDocument/2006/relationships/tags" Target="../tags/tag657.xml"/><Relationship Id="rId2" Type="http://schemas.openxmlformats.org/officeDocument/2006/relationships/tags" Target="../tags/tag656.xml"/><Relationship Id="rId1" Type="http://schemas.openxmlformats.org/officeDocument/2006/relationships/tags" Target="../tags/tag655.xml"/></Relationships>
</file>

<file path=ppt/slides/_rels/slide31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16.xml"/><Relationship Id="rId6" Type="http://schemas.openxmlformats.org/officeDocument/2006/relationships/tags" Target="../tags/tag662.xml"/><Relationship Id="rId5" Type="http://schemas.openxmlformats.org/officeDocument/2006/relationships/image" Target="NULL" TargetMode="External"/><Relationship Id="rId4" Type="http://schemas.openxmlformats.org/officeDocument/2006/relationships/image" Target="../media/image56.png"/><Relationship Id="rId3" Type="http://schemas.openxmlformats.org/officeDocument/2006/relationships/tags" Target="../tags/tag661.xml"/><Relationship Id="rId2" Type="http://schemas.openxmlformats.org/officeDocument/2006/relationships/tags" Target="../tags/tag660.xml"/><Relationship Id="rId1" Type="http://schemas.openxmlformats.org/officeDocument/2006/relationships/tags" Target="../tags/tag659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7.xml"/><Relationship Id="rId7" Type="http://schemas.openxmlformats.org/officeDocument/2006/relationships/tags" Target="../tags/tag668.xml"/><Relationship Id="rId6" Type="http://schemas.openxmlformats.org/officeDocument/2006/relationships/image" Target="../media/image4.png"/><Relationship Id="rId5" Type="http://schemas.openxmlformats.org/officeDocument/2006/relationships/tags" Target="../tags/tag667.xml"/><Relationship Id="rId4" Type="http://schemas.openxmlformats.org/officeDocument/2006/relationships/tags" Target="../tags/tag666.xml"/><Relationship Id="rId3" Type="http://schemas.openxmlformats.org/officeDocument/2006/relationships/tags" Target="../tags/tag665.xml"/><Relationship Id="rId2" Type="http://schemas.openxmlformats.org/officeDocument/2006/relationships/tags" Target="../tags/tag664.xml"/><Relationship Id="rId1" Type="http://schemas.openxmlformats.org/officeDocument/2006/relationships/tags" Target="../tags/tag663.xml"/></Relationships>
</file>

<file path=ppt/slides/_rels/slide4.xml.rels><?xml version="1.0" encoding="UTF-8" standalone="yes"?>
<Relationships xmlns="http://schemas.openxmlformats.org/package/2006/relationships"><Relationship Id="rId9" Type="http://schemas.openxmlformats.org/officeDocument/2006/relationships/tags" Target="../tags/tag81.xml"/><Relationship Id="rId8" Type="http://schemas.openxmlformats.org/officeDocument/2006/relationships/tags" Target="../tags/tag80.xml"/><Relationship Id="rId7" Type="http://schemas.openxmlformats.org/officeDocument/2006/relationships/tags" Target="../tags/tag79.xml"/><Relationship Id="rId6" Type="http://schemas.openxmlformats.org/officeDocument/2006/relationships/tags" Target="../tags/tag78.xml"/><Relationship Id="rId5" Type="http://schemas.openxmlformats.org/officeDocument/2006/relationships/tags" Target="../tags/tag77.xml"/><Relationship Id="rId4" Type="http://schemas.openxmlformats.org/officeDocument/2006/relationships/tags" Target="../tags/tag76.xml"/><Relationship Id="rId3" Type="http://schemas.openxmlformats.org/officeDocument/2006/relationships/tags" Target="../tags/tag75.xml"/><Relationship Id="rId2" Type="http://schemas.openxmlformats.org/officeDocument/2006/relationships/image" Target="../media/image7.jpeg"/><Relationship Id="rId19" Type="http://schemas.openxmlformats.org/officeDocument/2006/relationships/slideLayout" Target="../slideLayouts/slideLayout8.xml"/><Relationship Id="rId18" Type="http://schemas.openxmlformats.org/officeDocument/2006/relationships/tags" Target="../tags/tag88.xml"/><Relationship Id="rId17" Type="http://schemas.openxmlformats.org/officeDocument/2006/relationships/tags" Target="../tags/tag87.xml"/><Relationship Id="rId16" Type="http://schemas.openxmlformats.org/officeDocument/2006/relationships/tags" Target="../tags/tag86.xml"/><Relationship Id="rId15" Type="http://schemas.openxmlformats.org/officeDocument/2006/relationships/image" Target="../media/image9.jpeg"/><Relationship Id="rId14" Type="http://schemas.openxmlformats.org/officeDocument/2006/relationships/tags" Target="../tags/tag85.xml"/><Relationship Id="rId13" Type="http://schemas.openxmlformats.org/officeDocument/2006/relationships/tags" Target="../tags/tag84.xml"/><Relationship Id="rId12" Type="http://schemas.openxmlformats.org/officeDocument/2006/relationships/tags" Target="../tags/tag83.xml"/><Relationship Id="rId11" Type="http://schemas.openxmlformats.org/officeDocument/2006/relationships/image" Target="../media/image8.jpeg"/><Relationship Id="rId10" Type="http://schemas.openxmlformats.org/officeDocument/2006/relationships/tags" Target="../tags/tag82.xml"/><Relationship Id="rId1" Type="http://schemas.openxmlformats.org/officeDocument/2006/relationships/tags" Target="../tags/tag74.xml"/></Relationships>
</file>

<file path=ppt/slides/_rels/slide5.xml.rels><?xml version="1.0" encoding="UTF-8" standalone="yes"?>
<Relationships xmlns="http://schemas.openxmlformats.org/package/2006/relationships"><Relationship Id="rId9" Type="http://schemas.openxmlformats.org/officeDocument/2006/relationships/tags" Target="../tags/tag96.xml"/><Relationship Id="rId8" Type="http://schemas.openxmlformats.org/officeDocument/2006/relationships/tags" Target="../tags/tag95.xml"/><Relationship Id="rId7" Type="http://schemas.openxmlformats.org/officeDocument/2006/relationships/tags" Target="../tags/tag94.xml"/><Relationship Id="rId6" Type="http://schemas.openxmlformats.org/officeDocument/2006/relationships/tags" Target="../tags/tag93.xml"/><Relationship Id="rId5" Type="http://schemas.openxmlformats.org/officeDocument/2006/relationships/tags" Target="../tags/tag92.xml"/><Relationship Id="rId4" Type="http://schemas.openxmlformats.org/officeDocument/2006/relationships/image" Target="../media/image10.jpeg"/><Relationship Id="rId3" Type="http://schemas.openxmlformats.org/officeDocument/2006/relationships/tags" Target="../tags/tag91.xml"/><Relationship Id="rId2" Type="http://schemas.openxmlformats.org/officeDocument/2006/relationships/tags" Target="../tags/tag90.xml"/><Relationship Id="rId16" Type="http://schemas.openxmlformats.org/officeDocument/2006/relationships/slideLayout" Target="../slideLayouts/slideLayout8.xml"/><Relationship Id="rId15" Type="http://schemas.openxmlformats.org/officeDocument/2006/relationships/image" Target="../media/image11.jpeg"/><Relationship Id="rId14" Type="http://schemas.openxmlformats.org/officeDocument/2006/relationships/tags" Target="../tags/tag101.xml"/><Relationship Id="rId13" Type="http://schemas.openxmlformats.org/officeDocument/2006/relationships/tags" Target="../tags/tag100.xml"/><Relationship Id="rId12" Type="http://schemas.openxmlformats.org/officeDocument/2006/relationships/tags" Target="../tags/tag99.xml"/><Relationship Id="rId11" Type="http://schemas.openxmlformats.org/officeDocument/2006/relationships/tags" Target="../tags/tag98.xml"/><Relationship Id="rId10" Type="http://schemas.openxmlformats.org/officeDocument/2006/relationships/tags" Target="../tags/tag97.xml"/><Relationship Id="rId1" Type="http://schemas.openxmlformats.org/officeDocument/2006/relationships/tags" Target="../tags/tag89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tags" Target="../tags/tag110.xml"/><Relationship Id="rId8" Type="http://schemas.openxmlformats.org/officeDocument/2006/relationships/tags" Target="../tags/tag109.xml"/><Relationship Id="rId7" Type="http://schemas.openxmlformats.org/officeDocument/2006/relationships/tags" Target="../tags/tag108.xml"/><Relationship Id="rId6" Type="http://schemas.openxmlformats.org/officeDocument/2006/relationships/tags" Target="../tags/tag107.xml"/><Relationship Id="rId5" Type="http://schemas.openxmlformats.org/officeDocument/2006/relationships/tags" Target="../tags/tag106.xml"/><Relationship Id="rId4" Type="http://schemas.openxmlformats.org/officeDocument/2006/relationships/tags" Target="../tags/tag105.xml"/><Relationship Id="rId3" Type="http://schemas.openxmlformats.org/officeDocument/2006/relationships/tags" Target="../tags/tag104.xml"/><Relationship Id="rId2" Type="http://schemas.openxmlformats.org/officeDocument/2006/relationships/tags" Target="../tags/tag103.xml"/><Relationship Id="rId14" Type="http://schemas.openxmlformats.org/officeDocument/2006/relationships/slideLayout" Target="../slideLayouts/slideLayout8.xml"/><Relationship Id="rId13" Type="http://schemas.openxmlformats.org/officeDocument/2006/relationships/image" Target="../media/image13.png"/><Relationship Id="rId12" Type="http://schemas.openxmlformats.org/officeDocument/2006/relationships/image" Target="../media/image12.png"/><Relationship Id="rId11" Type="http://schemas.openxmlformats.org/officeDocument/2006/relationships/tags" Target="../tags/tag112.xml"/><Relationship Id="rId10" Type="http://schemas.openxmlformats.org/officeDocument/2006/relationships/tags" Target="../tags/tag111.xml"/><Relationship Id="rId1" Type="http://schemas.openxmlformats.org/officeDocument/2006/relationships/tags" Target="../tags/tag102.xml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tags" Target="../tags/tag119.xml"/><Relationship Id="rId8" Type="http://schemas.openxmlformats.org/officeDocument/2006/relationships/tags" Target="../tags/tag118.xml"/><Relationship Id="rId7" Type="http://schemas.openxmlformats.org/officeDocument/2006/relationships/image" Target="../media/image15.png"/><Relationship Id="rId6" Type="http://schemas.openxmlformats.org/officeDocument/2006/relationships/tags" Target="../tags/tag117.xml"/><Relationship Id="rId5" Type="http://schemas.openxmlformats.org/officeDocument/2006/relationships/image" Target="../media/image14.png"/><Relationship Id="rId4" Type="http://schemas.openxmlformats.org/officeDocument/2006/relationships/tags" Target="../tags/tag116.xml"/><Relationship Id="rId3" Type="http://schemas.openxmlformats.org/officeDocument/2006/relationships/tags" Target="../tags/tag115.xml"/><Relationship Id="rId2" Type="http://schemas.openxmlformats.org/officeDocument/2006/relationships/tags" Target="../tags/tag114.xml"/><Relationship Id="rId14" Type="http://schemas.openxmlformats.org/officeDocument/2006/relationships/slideLayout" Target="../slideLayouts/slideLayout8.xml"/><Relationship Id="rId13" Type="http://schemas.openxmlformats.org/officeDocument/2006/relationships/tags" Target="../tags/tag123.xml"/><Relationship Id="rId12" Type="http://schemas.openxmlformats.org/officeDocument/2006/relationships/tags" Target="../tags/tag122.xml"/><Relationship Id="rId11" Type="http://schemas.openxmlformats.org/officeDocument/2006/relationships/tags" Target="../tags/tag121.xml"/><Relationship Id="rId10" Type="http://schemas.openxmlformats.org/officeDocument/2006/relationships/tags" Target="../tags/tag120.xml"/><Relationship Id="rId1" Type="http://schemas.openxmlformats.org/officeDocument/2006/relationships/tags" Target="../tags/tag113.xml"/></Relationships>
</file>

<file path=ppt/slides/_rels/slide8.xml.rels><?xml version="1.0" encoding="UTF-8" standalone="yes"?>
<Relationships xmlns="http://schemas.openxmlformats.org/package/2006/relationships"><Relationship Id="rId9" Type="http://schemas.openxmlformats.org/officeDocument/2006/relationships/tags" Target="../tags/tag130.xml"/><Relationship Id="rId8" Type="http://schemas.openxmlformats.org/officeDocument/2006/relationships/tags" Target="../tags/tag129.xml"/><Relationship Id="rId7" Type="http://schemas.openxmlformats.org/officeDocument/2006/relationships/tags" Target="../tags/tag128.xml"/><Relationship Id="rId6" Type="http://schemas.openxmlformats.org/officeDocument/2006/relationships/tags" Target="../tags/tag127.xml"/><Relationship Id="rId5" Type="http://schemas.openxmlformats.org/officeDocument/2006/relationships/tags" Target="../tags/tag126.xml"/><Relationship Id="rId4" Type="http://schemas.openxmlformats.org/officeDocument/2006/relationships/image" Target="file:///C:\Users\DELL\AppData\Local\Temp\wps\INetCache\2fe9b3e9e585f326f65b1450c436b1be" TargetMode="External"/><Relationship Id="rId3" Type="http://schemas.openxmlformats.org/officeDocument/2006/relationships/image" Target="../media/image16.jpeg"/><Relationship Id="rId2" Type="http://schemas.openxmlformats.org/officeDocument/2006/relationships/tags" Target="../tags/tag125.xml"/><Relationship Id="rId14" Type="http://schemas.openxmlformats.org/officeDocument/2006/relationships/slideLayout" Target="../slideLayouts/slideLayout8.xml"/><Relationship Id="rId13" Type="http://schemas.openxmlformats.org/officeDocument/2006/relationships/tags" Target="../tags/tag134.xml"/><Relationship Id="rId12" Type="http://schemas.openxmlformats.org/officeDocument/2006/relationships/tags" Target="../tags/tag133.xml"/><Relationship Id="rId11" Type="http://schemas.openxmlformats.org/officeDocument/2006/relationships/tags" Target="../tags/tag132.xml"/><Relationship Id="rId10" Type="http://schemas.openxmlformats.org/officeDocument/2006/relationships/tags" Target="../tags/tag131.xml"/><Relationship Id="rId1" Type="http://schemas.openxmlformats.org/officeDocument/2006/relationships/tags" Target="../tags/tag124.xml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tags" Target="../tags/tag143.xml"/><Relationship Id="rId8" Type="http://schemas.openxmlformats.org/officeDocument/2006/relationships/tags" Target="../tags/tag142.xml"/><Relationship Id="rId7" Type="http://schemas.openxmlformats.org/officeDocument/2006/relationships/tags" Target="../tags/tag141.xml"/><Relationship Id="rId6" Type="http://schemas.openxmlformats.org/officeDocument/2006/relationships/tags" Target="../tags/tag140.xml"/><Relationship Id="rId5" Type="http://schemas.openxmlformats.org/officeDocument/2006/relationships/tags" Target="../tags/tag139.xml"/><Relationship Id="rId4" Type="http://schemas.openxmlformats.org/officeDocument/2006/relationships/tags" Target="../tags/tag138.xml"/><Relationship Id="rId3" Type="http://schemas.openxmlformats.org/officeDocument/2006/relationships/tags" Target="../tags/tag137.xml"/><Relationship Id="rId2" Type="http://schemas.openxmlformats.org/officeDocument/2006/relationships/tags" Target="../tags/tag136.xml"/><Relationship Id="rId18" Type="http://schemas.openxmlformats.org/officeDocument/2006/relationships/slideLayout" Target="../slideLayouts/slideLayout8.xml"/><Relationship Id="rId17" Type="http://schemas.openxmlformats.org/officeDocument/2006/relationships/image" Target="../media/image19.png"/><Relationship Id="rId16" Type="http://schemas.openxmlformats.org/officeDocument/2006/relationships/tags" Target="../tags/tag148.xml"/><Relationship Id="rId15" Type="http://schemas.openxmlformats.org/officeDocument/2006/relationships/tags" Target="../tags/tag147.xml"/><Relationship Id="rId14" Type="http://schemas.openxmlformats.org/officeDocument/2006/relationships/tags" Target="../tags/tag146.xml"/><Relationship Id="rId13" Type="http://schemas.openxmlformats.org/officeDocument/2006/relationships/tags" Target="../tags/tag145.xml"/><Relationship Id="rId12" Type="http://schemas.openxmlformats.org/officeDocument/2006/relationships/image" Target="../media/image18.jpeg"/><Relationship Id="rId11" Type="http://schemas.openxmlformats.org/officeDocument/2006/relationships/tags" Target="../tags/tag144.xml"/><Relationship Id="rId10" Type="http://schemas.openxmlformats.org/officeDocument/2006/relationships/image" Target="../media/image17.jpeg"/><Relationship Id="rId1" Type="http://schemas.openxmlformats.org/officeDocument/2006/relationships/tags" Target="../tags/tag13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>
            <p:custDataLst>
              <p:tags r:id="rId1"/>
            </p:custDataLst>
          </p:nvPr>
        </p:nvSpPr>
        <p:spPr>
          <a:xfrm>
            <a:off x="7174865" y="3728085"/>
            <a:ext cx="4791710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8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第</a:t>
            </a:r>
            <a:r>
              <a:rPr lang="en-US" altLang="zh-CN" sz="48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1</a:t>
            </a:r>
            <a:r>
              <a:rPr lang="zh-CN" altLang="en-US" sz="48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节</a:t>
            </a:r>
            <a:r>
              <a:rPr lang="en-US" altLang="zh-CN" sz="48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48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电荷</a:t>
            </a:r>
            <a:endParaRPr lang="zh-CN" altLang="en-US" sz="48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426325" y="2089150"/>
            <a:ext cx="447548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5400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经典综艺体简" panose="02010609000101010101" pitchFamily="49" charset="-122"/>
              </a:rPr>
              <a:t>第九章</a:t>
            </a:r>
            <a:endParaRPr lang="zh-CN" altLang="en-US" sz="5400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经典综艺体简" panose="02010609000101010101" pitchFamily="49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3"/>
            </p:custDataLst>
          </p:nvPr>
        </p:nvSpPr>
        <p:spPr>
          <a:xfrm>
            <a:off x="2881963" y="1158843"/>
            <a:ext cx="6826313" cy="4508626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139756"/>
                </a:lnTo>
                <a:lnTo>
                  <a:pt x="6762786" y="2139756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756057"/>
                </a:lnTo>
                <a:lnTo>
                  <a:pt x="6826313" y="3756057"/>
                </a:lnTo>
                <a:lnTo>
                  <a:pt x="6826313" y="4508626"/>
                </a:lnTo>
                <a:lnTo>
                  <a:pt x="0" y="4508626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4"/>
            </p:custDataLst>
          </p:nvPr>
        </p:nvSpPr>
        <p:spPr>
          <a:xfrm>
            <a:off x="2881963" y="1161680"/>
            <a:ext cx="3177540" cy="517525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>
            <p:custDataLst>
              <p:tags r:id="rId5"/>
            </p:custDataLst>
          </p:nvPr>
        </p:nvSpPr>
        <p:spPr>
          <a:xfrm>
            <a:off x="2586990" y="1218565"/>
            <a:ext cx="3655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>
                <a:solidFill>
                  <a:sysClr val="window" lastClr="FFFFFF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人教版</a:t>
            </a:r>
            <a:r>
              <a:rPr lang="en-US" altLang="zh-CN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高中物理必修三</a:t>
            </a:r>
            <a:endParaRPr lang="zh-CN" altLang="en-US" sz="2400">
              <a:solidFill>
                <a:sysClr val="window" lastClr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上好课新版logo-彩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10632440" y="122555"/>
            <a:ext cx="1404620" cy="452120"/>
          </a:xfrm>
          <a:prstGeom prst="rect">
            <a:avLst/>
          </a:prstGeom>
        </p:spPr>
      </p:pic>
    </p:spTree>
    <p:custDataLst>
      <p:tags r:id="rId8"/>
    </p:custData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815330" y="3042285"/>
            <a:ext cx="51409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5400"/>
              <a:t>物质的微观结构</a:t>
            </a:r>
            <a:endParaRPr lang="zh-CN" altLang="en-US" sz="5400"/>
          </a:p>
        </p:txBody>
      </p:sp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02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  <p:pic>
        <p:nvPicPr>
          <p:cNvPr id="2" name="Pictur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 flipH="1">
            <a:off x="10680700" y="11442700"/>
            <a:ext cx="0" cy="0"/>
          </a:xfrm>
          <a:prstGeom prst="rect">
            <a:avLst/>
          </a:prstGeom>
          <a:ln>
            <a:noFill/>
          </a:ln>
        </p:spPr>
      </p:pic>
    </p:spTree>
    <p:custDataLst>
      <p:tags r:id="rId5"/>
    </p:custData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>
            <a:hlinkClick r:id=""/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0020" y="148167"/>
            <a:ext cx="4157133" cy="581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185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二、物质的微观结构</a:t>
            </a:r>
            <a:endParaRPr lang="zh-CN" altLang="en-US" sz="3185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31" name="Group 24"/>
          <p:cNvGrpSpPr/>
          <p:nvPr>
            <p:custDataLst>
              <p:tags r:id="rId2"/>
            </p:custDataLst>
          </p:nvPr>
        </p:nvGrpSpPr>
        <p:grpSpPr>
          <a:xfrm>
            <a:off x="1086237" y="1122002"/>
            <a:ext cx="8000471" cy="2781856"/>
            <a:chOff x="299" y="724"/>
            <a:chExt cx="5257" cy="1326"/>
          </a:xfrm>
        </p:grpSpPr>
        <p:sp>
          <p:nvSpPr>
            <p:cNvPr id="14342" name="Text Box 3"/>
            <p:cNvSpPr txBox="1"/>
            <p:nvPr>
              <p:custDataLst>
                <p:tags r:id="rId3"/>
              </p:custDataLst>
            </p:nvPr>
          </p:nvSpPr>
          <p:spPr>
            <a:xfrm>
              <a:off x="511" y="1102"/>
              <a:ext cx="419" cy="571"/>
            </a:xfrm>
            <a:prstGeom prst="rect">
              <a:avLst/>
            </a:prstGeom>
            <a:solidFill>
              <a:schemeClr val="accent1"/>
            </a:solidFill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36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原子</a:t>
              </a:r>
              <a:endParaRPr lang="zh-CN" altLang="en-US" sz="36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sp>
          <p:nvSpPr>
            <p:cNvPr id="14343" name="Text Box 4"/>
            <p:cNvSpPr txBox="1"/>
            <p:nvPr>
              <p:custDataLst>
                <p:tags r:id="rId4"/>
              </p:custDataLst>
            </p:nvPr>
          </p:nvSpPr>
          <p:spPr>
            <a:xfrm>
              <a:off x="2064" y="864"/>
              <a:ext cx="1179" cy="2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b="1">
                  <a:latin typeface="宋体" panose="02010600030101010101" pitchFamily="2" charset="-122"/>
                  <a:ea typeface="宋体" panose="02010600030101010101" pitchFamily="2" charset="-122"/>
                </a:rPr>
                <a:t>原子核</a:t>
              </a:r>
              <a:endParaRPr lang="zh-CN" altLang="en-US" sz="2665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344" name="Text Box 5"/>
            <p:cNvSpPr txBox="1"/>
            <p:nvPr>
              <p:custDataLst>
                <p:tags r:id="rId5"/>
              </p:custDataLst>
            </p:nvPr>
          </p:nvSpPr>
          <p:spPr>
            <a:xfrm>
              <a:off x="2064" y="1542"/>
              <a:ext cx="1276" cy="23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b="1">
                  <a:latin typeface="宋体" panose="02010600030101010101" pitchFamily="2" charset="-122"/>
                  <a:ea typeface="宋体" panose="02010600030101010101" pitchFamily="2" charset="-122"/>
                </a:rPr>
                <a:t>核外电子</a:t>
              </a:r>
              <a:endParaRPr lang="zh-CN" altLang="en-US" sz="2665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345" name="Text Box 6"/>
            <p:cNvSpPr txBox="1"/>
            <p:nvPr>
              <p:custDataLst>
                <p:tags r:id="rId6"/>
              </p:custDataLst>
            </p:nvPr>
          </p:nvSpPr>
          <p:spPr>
            <a:xfrm>
              <a:off x="3742" y="735"/>
              <a:ext cx="817" cy="2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b="1">
                  <a:latin typeface="宋体" panose="02010600030101010101" pitchFamily="2" charset="-122"/>
                  <a:ea typeface="宋体" panose="02010600030101010101" pitchFamily="2" charset="-122"/>
                </a:rPr>
                <a:t>质子</a:t>
              </a:r>
              <a:endParaRPr lang="zh-CN" altLang="en-US" sz="2665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346" name="Text Box 7"/>
            <p:cNvSpPr txBox="1"/>
            <p:nvPr>
              <p:custDataLst>
                <p:tags r:id="rId7"/>
              </p:custDataLst>
            </p:nvPr>
          </p:nvSpPr>
          <p:spPr>
            <a:xfrm>
              <a:off x="3742" y="1152"/>
              <a:ext cx="817" cy="2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b="1">
                  <a:latin typeface="宋体" panose="02010600030101010101" pitchFamily="2" charset="-122"/>
                  <a:ea typeface="宋体" panose="02010600030101010101" pitchFamily="2" charset="-122"/>
                </a:rPr>
                <a:t>中子</a:t>
              </a:r>
              <a:endParaRPr lang="zh-CN" altLang="en-US" sz="2665" b="1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347" name="Line 8"/>
            <p:cNvSpPr/>
            <p:nvPr>
              <p:custDataLst>
                <p:tags r:id="rId8"/>
              </p:custDataLst>
            </p:nvPr>
          </p:nvSpPr>
          <p:spPr>
            <a:xfrm flipV="1">
              <a:off x="1002" y="1127"/>
              <a:ext cx="909" cy="326"/>
            </a:xfrm>
            <a:prstGeom prst="line">
              <a:avLst/>
            </a:prstGeom>
            <a:ln w="53975" cap="flat" cmpd="sng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14348" name="Line 9"/>
            <p:cNvSpPr/>
            <p:nvPr>
              <p:custDataLst>
                <p:tags r:id="rId9"/>
              </p:custDataLst>
            </p:nvPr>
          </p:nvSpPr>
          <p:spPr>
            <a:xfrm>
              <a:off x="1002" y="1493"/>
              <a:ext cx="864" cy="288"/>
            </a:xfrm>
            <a:prstGeom prst="line">
              <a:avLst/>
            </a:prstGeom>
            <a:ln w="53975" cap="flat" cmpd="sng">
              <a:solidFill>
                <a:srgbClr val="00B050"/>
              </a:solidFill>
              <a:prstDash val="solid"/>
              <a:headEnd type="none" w="med" len="med"/>
              <a:tailEnd type="triangle" w="med" len="med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14349" name="Line 10"/>
            <p:cNvSpPr/>
            <p:nvPr>
              <p:custDataLst>
                <p:tags r:id="rId10"/>
              </p:custDataLst>
            </p:nvPr>
          </p:nvSpPr>
          <p:spPr>
            <a:xfrm flipV="1">
              <a:off x="2896" y="849"/>
              <a:ext cx="845" cy="163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endParaRPr sz="2400"/>
            </a:p>
          </p:txBody>
        </p:sp>
        <p:sp>
          <p:nvSpPr>
            <p:cNvPr id="14350" name="Line 11"/>
            <p:cNvSpPr/>
            <p:nvPr>
              <p:custDataLst>
                <p:tags r:id="rId11"/>
              </p:custDataLst>
            </p:nvPr>
          </p:nvSpPr>
          <p:spPr>
            <a:xfrm>
              <a:off x="2896" y="1103"/>
              <a:ext cx="777" cy="219"/>
            </a:xfrm>
            <a:prstGeom prst="line">
              <a:avLst/>
            </a:prstGeom>
            <a:ln w="38100">
              <a:headEnd type="none" w="med" len="med"/>
              <a:tailEnd type="triangle" w="med" len="med"/>
            </a:ln>
          </p:spPr>
          <p:style>
            <a:lnRef idx="3">
              <a:schemeClr val="accent3"/>
            </a:lnRef>
            <a:fillRef idx="0">
              <a:schemeClr val="accent3"/>
            </a:fillRef>
            <a:effectRef idx="2">
              <a:schemeClr val="accent3"/>
            </a:effectRef>
            <a:fontRef idx="minor">
              <a:schemeClr val="tx1"/>
            </a:fontRef>
          </p:style>
          <p:txBody>
            <a:bodyPr/>
            <a:lstStyle/>
            <a:p>
              <a:endParaRPr sz="2400"/>
            </a:p>
          </p:txBody>
        </p:sp>
        <p:sp>
          <p:nvSpPr>
            <p:cNvPr id="14351" name="Text Box 12"/>
            <p:cNvSpPr txBox="1"/>
            <p:nvPr>
              <p:custDataLst>
                <p:tags r:id="rId12"/>
              </p:custDataLst>
            </p:nvPr>
          </p:nvSpPr>
          <p:spPr>
            <a:xfrm>
              <a:off x="4201" y="724"/>
              <a:ext cx="907" cy="239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b="1">
                  <a:solidFill>
                    <a:srgbClr val="00B0F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（正电）</a:t>
              </a:r>
              <a:endPara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352" name="Text Box 13"/>
            <p:cNvSpPr txBox="1"/>
            <p:nvPr>
              <p:custDataLst>
                <p:tags r:id="rId13"/>
              </p:custDataLst>
            </p:nvPr>
          </p:nvSpPr>
          <p:spPr>
            <a:xfrm>
              <a:off x="4157" y="1133"/>
              <a:ext cx="1399" cy="2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b="1">
                  <a:solidFill>
                    <a:srgbClr val="00B0F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（不带电）</a:t>
              </a:r>
              <a:endPara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353" name="Text Box 18"/>
            <p:cNvSpPr txBox="1"/>
            <p:nvPr>
              <p:custDataLst>
                <p:tags r:id="rId14"/>
              </p:custDataLst>
            </p:nvPr>
          </p:nvSpPr>
          <p:spPr>
            <a:xfrm>
              <a:off x="299" y="1724"/>
              <a:ext cx="872" cy="239"/>
            </a:xfrm>
            <a:prstGeom prst="rect">
              <a:avLst/>
            </a:prstGeom>
            <a:noFill/>
            <a:ln w="9525"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2"/>
                  </a:solidFill>
                </a14:hiddenFill>
              </a:ext>
            </a:extLst>
          </p:spPr>
          <p:txBody>
            <a:bodyPr wrap="square"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b="1">
                  <a:solidFill>
                    <a:srgbClr val="00B0F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（中性）</a:t>
              </a:r>
              <a:endPara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354" name="Text Box 19"/>
            <p:cNvSpPr txBox="1"/>
            <p:nvPr>
              <p:custDataLst>
                <p:tags r:id="rId15"/>
              </p:custDataLst>
            </p:nvPr>
          </p:nvSpPr>
          <p:spPr>
            <a:xfrm>
              <a:off x="1961" y="1811"/>
              <a:ext cx="1062" cy="2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b="1">
                  <a:solidFill>
                    <a:srgbClr val="00B0F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（负电）</a:t>
              </a:r>
              <a:endPara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4355" name="Text Box 20"/>
            <p:cNvSpPr txBox="1"/>
            <p:nvPr>
              <p:custDataLst>
                <p:tags r:id="rId16"/>
              </p:custDataLst>
            </p:nvPr>
          </p:nvSpPr>
          <p:spPr>
            <a:xfrm>
              <a:off x="1911" y="1133"/>
              <a:ext cx="1112" cy="239"/>
            </a:xfrm>
            <a:prstGeom prst="rect">
              <a:avLst/>
            </a:prstGeom>
            <a:noFill/>
            <a:ln w="9525">
              <a:noFill/>
            </a:ln>
          </p:spPr>
          <p:txBody>
            <a:bodyPr>
              <a:spAutoFit/>
            </a:bodyPr>
            <a:lstStyle/>
            <a:p>
              <a:pPr>
                <a:spcBef>
                  <a:spcPct val="50000"/>
                </a:spcBef>
              </a:pPr>
              <a:r>
                <a:rPr lang="zh-CN" altLang="en-US" sz="2665" b="1">
                  <a:solidFill>
                    <a:srgbClr val="00B0F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（正电）</a:t>
              </a:r>
              <a:endPara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pic>
        <p:nvPicPr>
          <p:cNvPr id="92" name="图片 4" descr="1.jpg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18"/>
          <a:srcRect l="-1224" t="2060" r="-1445"/>
          <a:stretch>
            <a:fillRect/>
          </a:stretch>
        </p:blipFill>
        <p:spPr bwMode="auto">
          <a:xfrm>
            <a:off x="1540510" y="4011930"/>
            <a:ext cx="3423285" cy="2539365"/>
          </a:xfrm>
          <a:prstGeom prst="roundRect">
            <a:avLst/>
          </a:prstGeom>
          <a:noFill/>
          <a:ln w="9525">
            <a:solidFill>
              <a:schemeClr val="accent1"/>
            </a:solidFill>
            <a:miter lim="800000"/>
            <a:headEnd/>
            <a:tailEnd/>
          </a:ln>
        </p:spPr>
      </p:pic>
      <p:grpSp>
        <p:nvGrpSpPr>
          <p:cNvPr id="23" name="Group 28"/>
          <p:cNvGrpSpPr/>
          <p:nvPr>
            <p:custDataLst>
              <p:tags r:id="rId19"/>
            </p:custDataLst>
          </p:nvPr>
        </p:nvGrpSpPr>
        <p:grpSpPr>
          <a:xfrm>
            <a:off x="1086579" y="9525"/>
            <a:ext cx="2927351" cy="714375"/>
            <a:chOff x="631" y="-2"/>
            <a:chExt cx="1844" cy="450"/>
          </a:xfrm>
        </p:grpSpPr>
        <p:grpSp>
          <p:nvGrpSpPr>
            <p:cNvPr id="24" name="Group 26"/>
            <p:cNvGrpSpPr/>
            <p:nvPr>
              <p:custDataLst>
                <p:tags r:id="rId20"/>
              </p:custDataLst>
            </p:nvPr>
          </p:nvGrpSpPr>
          <p:grpSpPr>
            <a:xfrm>
              <a:off x="711" y="0"/>
              <a:ext cx="1742" cy="448"/>
              <a:chOff x="711" y="0"/>
              <a:chExt cx="1742" cy="448"/>
            </a:xfrm>
          </p:grpSpPr>
          <p:sp>
            <p:nvSpPr>
              <p:cNvPr id="26" name="Rectangle 8"/>
              <p:cNvSpPr>
                <a:spLocks noChangeArrowheads="1"/>
              </p:cNvSpPr>
              <p:nvPr>
                <p:custDataLst>
                  <p:tags r:id="rId21"/>
                </p:custDataLst>
              </p:nvPr>
            </p:nvSpPr>
            <p:spPr bwMode="auto">
              <a:xfrm>
                <a:off x="711" y="0"/>
                <a:ext cx="1742" cy="448"/>
              </a:xfrm>
              <a:prstGeom prst="rect">
                <a:avLst/>
              </a:prstGeom>
              <a:solidFill>
                <a:srgbClr val="9A713C"/>
              </a:solidFill>
              <a:ln w="9525" algn="ctr">
                <a:noFill/>
                <a:miter lim="800000"/>
              </a:ln>
            </p:spPr>
            <p:txBody>
              <a:bodyPr lIns="121914" tIns="60957" rIns="121914" bIns="60957" anchor="ctr"/>
              <a:lstStyle/>
              <a:p>
                <a:pPr marL="0" marR="0" lvl="0" indent="0" algn="ctr" defTabSz="68453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600" b="0" i="0" u="none" strike="noStrike" kern="0" cap="none" spc="0" normalizeH="0" baseline="0" noProof="0">
                  <a:ln>
                    <a:noFill/>
                  </a:ln>
                  <a:solidFill>
                    <a:srgbClr val="0099CC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27" name="Line 25"/>
              <p:cNvSpPr>
                <a:spLocks noChangeShapeType="1"/>
              </p:cNvSpPr>
              <p:nvPr>
                <p:custDataLst>
                  <p:tags r:id="rId22"/>
                </p:custDataLst>
              </p:nvPr>
            </p:nvSpPr>
            <p:spPr bwMode="auto">
              <a:xfrm>
                <a:off x="711" y="374"/>
                <a:ext cx="1684" cy="0"/>
              </a:xfrm>
              <a:prstGeom prst="line">
                <a:avLst/>
              </a:prstGeom>
              <a:noFill/>
              <a:ln w="9525">
                <a:solidFill>
                  <a:sysClr val="window" lastClr="FFFFFF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5" name="TextBox 3"/>
            <p:cNvSpPr txBox="1">
              <a:spLocks noChangeArrowheads="1"/>
            </p:cNvSpPr>
            <p:nvPr>
              <p:custDataLst>
                <p:tags r:id="rId23"/>
              </p:custDataLst>
            </p:nvPr>
          </p:nvSpPr>
          <p:spPr bwMode="auto">
            <a:xfrm>
              <a:off x="631" y="-2"/>
              <a:ext cx="1844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原子的组成</a:t>
              </a:r>
              <a:endPara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AutoShape 10"/>
          <p:cNvSpPr>
            <a:spLocks noChangeArrowheads="1"/>
          </p:cNvSpPr>
          <p:nvPr userDrawn="1">
            <p:custDataLst>
              <p:tags r:id="rId24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 userDrawn="1">
            <p:custDataLst>
              <p:tags r:id="rId25"/>
            </p:custDataLst>
          </p:nvPr>
        </p:nvSpPr>
        <p:spPr bwMode="auto">
          <a:xfrm rot="16200000">
            <a:off x="102706" y="-93605"/>
            <a:ext cx="75762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图片 1" descr="15826429464586"/>
          <p:cNvPicPr>
            <a:picLocks noChangeAspect="1"/>
          </p:cNvPicPr>
          <p:nvPr>
            <p:custDataLst>
              <p:tags r:id="rId26"/>
            </p:custDataLst>
          </p:nvPr>
        </p:nvPicPr>
        <p:blipFill>
          <a:blip r:embed="rId27"/>
          <a:stretch>
            <a:fillRect/>
          </a:stretch>
        </p:blipFill>
        <p:spPr>
          <a:xfrm>
            <a:off x="5727700" y="2952115"/>
            <a:ext cx="5356225" cy="3622040"/>
          </a:xfrm>
          <a:prstGeom prst="rect">
            <a:avLst/>
          </a:prstGeom>
        </p:spPr>
      </p:pic>
      <p:pic>
        <p:nvPicPr>
          <p:cNvPr id="104" name="图片 103"/>
          <p:cNvPicPr/>
          <p:nvPr>
            <p:custDataLst>
              <p:tags r:id="rId28"/>
            </p:custDataLst>
          </p:nvPr>
        </p:nvPicPr>
        <p:blipFill>
          <a:blip r:embed="rId29"/>
          <a:stretch>
            <a:fillRect/>
          </a:stretch>
        </p:blipFill>
        <p:spPr>
          <a:xfrm>
            <a:off x="8924925" y="1015365"/>
            <a:ext cx="2094865" cy="1847215"/>
          </a:xfrm>
          <a:prstGeom prst="cube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49" presetClass="entr" presetSubtype="0" decel="10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4">
            <a:hlinkClick r:id=""/>
          </p:cNvPr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60020" y="148167"/>
            <a:ext cx="4157133" cy="581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185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二、物质的微观结构</a:t>
            </a:r>
            <a:endParaRPr lang="zh-CN" altLang="en-US" sz="3185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sp>
        <p:nvSpPr>
          <p:cNvPr id="57358" name="Text Box 15"/>
          <p:cNvSpPr/>
          <p:nvPr>
            <p:custDataLst>
              <p:tags r:id="rId2"/>
            </p:custDataLst>
          </p:nvPr>
        </p:nvSpPr>
        <p:spPr>
          <a:xfrm>
            <a:off x="1511088" y="1860973"/>
            <a:ext cx="4052993" cy="2308860"/>
          </a:xfrm>
          <a:prstGeom prst="rect">
            <a:avLst/>
          </a:prstGeom>
          <a:noFill/>
          <a:ln w="9525">
            <a:solidFill>
              <a:srgbClr val="000000">
                <a:alpha val="0"/>
              </a:srgbClr>
            </a:solidFill>
          </a:ln>
        </p:spPr>
        <p:txBody>
          <a:bodyPr wrap="square" anchor="t" anchorCtr="0">
            <a:spAutoFit/>
          </a:bodyPr>
          <a:lstStyle/>
          <a:p>
            <a:pPr>
              <a:lnSpc>
                <a:spcPct val="180000"/>
              </a:lnSpc>
              <a:spcBef>
                <a:spcPct val="50000"/>
              </a:spcBef>
            </a:pPr>
            <a:r>
              <a:rPr lang="zh-CN" altLang="en-US" sz="2665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原子核一般是很稳定的。离原子核较远的电子容易受外界的作用而脱离原子</a:t>
            </a:r>
            <a:endParaRPr lang="zh-CN" altLang="en-US" sz="2665" b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57364" name="Text Box 5"/>
          <p:cNvSpPr/>
          <p:nvPr>
            <p:custDataLst>
              <p:tags r:id="rId3"/>
            </p:custDataLst>
          </p:nvPr>
        </p:nvSpPr>
        <p:spPr>
          <a:xfrm>
            <a:off x="1732915" y="4609465"/>
            <a:ext cx="3371850" cy="501650"/>
          </a:xfrm>
          <a:prstGeom prst="rect">
            <a:avLst/>
          </a:prstGeom>
          <a:noFill/>
          <a:ln w="9525">
            <a:solidFill>
              <a:srgbClr val="000000">
                <a:alpha val="0"/>
              </a:srgbClr>
            </a:solidFill>
          </a:ln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665" b="1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实质：</a:t>
            </a:r>
            <a:r>
              <a:rPr lang="zh-CN" altLang="en-US" sz="2665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电子的得与失</a:t>
            </a:r>
            <a:endParaRPr lang="zh-CN" altLang="en-US" sz="2665" b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grpSp>
        <p:nvGrpSpPr>
          <p:cNvPr id="23" name="Group 28"/>
          <p:cNvGrpSpPr/>
          <p:nvPr>
            <p:custDataLst>
              <p:tags r:id="rId4"/>
            </p:custDataLst>
          </p:nvPr>
        </p:nvGrpSpPr>
        <p:grpSpPr>
          <a:xfrm>
            <a:off x="1086579" y="9525"/>
            <a:ext cx="3230564" cy="711200"/>
            <a:chOff x="631" y="-2"/>
            <a:chExt cx="2035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11" y="-2"/>
              <a:ext cx="1871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31" y="-2"/>
              <a:ext cx="2035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lang="zh-CN" altLang="en-US" sz="3600" b="1" u="sng">
                  <a:solidFill>
                    <a:schemeClr val="bg1"/>
                  </a:solidFill>
                  <a:effectLst/>
                  <a:latin typeface="微软雅黑" panose="020B0503020204020204" charset="-122"/>
                  <a:ea typeface="微软雅黑" panose="020B0503020204020204" charset="-122"/>
                  <a:cs typeface="宋体" panose="02010600030101010101" pitchFamily="2" charset="-122"/>
                  <a:sym typeface="+mn-ea"/>
                </a:rPr>
                <a:t>物体带电原因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29" name="AutoShape 10"/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02</a:t>
            </a:r>
            <a:endParaRPr kumimoji="0" lang="en-US" altLang="zh-CN" sz="3735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4" name="图片 3" descr="23b0830d02019b3d8aac19800b7c9f4a7256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6045200" y="1747520"/>
            <a:ext cx="4916170" cy="368744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73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736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736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7358" grpId="0" animBg="1"/>
      <p:bldP spid="5736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文本框 11"/>
          <p:cNvSpPr txBox="1"/>
          <p:nvPr>
            <p:custDataLst>
              <p:tags r:id="rId1"/>
            </p:custDataLst>
          </p:nvPr>
        </p:nvSpPr>
        <p:spPr>
          <a:xfrm>
            <a:off x="613410" y="957580"/>
            <a:ext cx="10965180" cy="26022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en-US" altLang="zh-CN" sz="2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1.</a:t>
            </a:r>
            <a:r>
              <a:rPr lang="zh-CN" alt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金属中原子的外层电子往往会脱离原子核的束缚而在金属中</a:t>
            </a:r>
            <a:r>
              <a:rPr lang="zh-CN" altLang="en-US" sz="24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自由运动</a:t>
            </a:r>
            <a:r>
              <a:rPr lang="zh-CN" alt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，这种电子叫作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自由电子（</a:t>
            </a:r>
            <a:r>
              <a:rPr lang="en-US" altLang="zh-CN" sz="2400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free   electron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r>
              <a:rPr lang="en-US" altLang="zh-CN" sz="2400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;</a:t>
            </a:r>
            <a:endParaRPr lang="zh-CN" altLang="en-US" sz="2400" b="1">
              <a:solidFill>
                <a:srgbClr val="00B0F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  <a:p>
            <a:pPr fontAlgn="auto">
              <a:lnSpc>
                <a:spcPct val="170000"/>
              </a:lnSpc>
            </a:pPr>
            <a:r>
              <a:rPr lang="en-US" altLang="zh-CN" sz="2400" b="1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lang="zh-CN" alt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失去自由电子的原子便成为</a:t>
            </a:r>
            <a:r>
              <a:rPr lang="zh-CN" altLang="en-US" sz="2400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带正电的离子（ion）</a:t>
            </a:r>
            <a:r>
              <a:rPr lang="zh-CN" altLang="en-US" sz="2400" b="1"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，它们在金属内部排列起来，每个正离子都在自己的平衡位置附近振动而</a:t>
            </a:r>
            <a:r>
              <a:rPr lang="zh-CN" altLang="en-US" sz="24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rPr>
              <a:t>不移动。</a:t>
            </a:r>
            <a:endParaRPr lang="zh-CN" altLang="en-US" sz="24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57363" name="Text Box 7"/>
          <p:cNvSpPr/>
          <p:nvPr>
            <p:custDataLst>
              <p:tags r:id="rId2"/>
            </p:custDataLst>
          </p:nvPr>
        </p:nvSpPr>
        <p:spPr>
          <a:xfrm>
            <a:off x="613410" y="3793490"/>
            <a:ext cx="2474595" cy="46037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pPr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金属导电原因</a:t>
            </a:r>
            <a:endParaRPr lang="zh-CN" altLang="en-US" sz="2400" b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57365" name="Text Box 15"/>
          <p:cNvSpPr/>
          <p:nvPr>
            <p:custDataLst>
              <p:tags r:id="rId3"/>
            </p:custDataLst>
          </p:nvPr>
        </p:nvSpPr>
        <p:spPr>
          <a:xfrm>
            <a:off x="767715" y="4408170"/>
            <a:ext cx="3634740" cy="1198880"/>
          </a:xfrm>
          <a:prstGeom prst="rect">
            <a:avLst/>
          </a:prstGeom>
          <a:noFill/>
          <a:ln w="9525">
            <a:solidFill>
              <a:srgbClr val="000000">
                <a:alpha val="0"/>
              </a:srgbClr>
            </a:solidFill>
          </a:ln>
          <a:extLst>
            <a:ext uri="{909E8E84-426E-40DD-AFC4-6F175D3DCCD1}">
              <a14:hiddenFill xmlns:a14="http://schemas.microsoft.com/office/drawing/2010/main">
                <a:gradFill>
                  <a:gsLst>
                    <a:gs pos="50000">
                      <a:srgbClr val="F6EDE1"/>
                    </a:gs>
                    <a:gs pos="0">
                      <a:srgbClr val="F9F3EB"/>
                    </a:gs>
                    <a:gs pos="100000">
                      <a:srgbClr val="F3E6D7"/>
                    </a:gs>
                  </a:gsLst>
                  <a:lin scaled="1"/>
                </a:gradFill>
              </a14:hiddenFill>
            </a:ext>
          </a:extLst>
        </p:spPr>
        <p:txBody>
          <a:bodyPr wrap="square" anchor="t" anchorCtr="0">
            <a:spAutoFit/>
          </a:bodyPr>
          <a:lstStyle/>
          <a:p>
            <a:pPr>
              <a:lnSpc>
                <a:spcPct val="150000"/>
              </a:lnSpc>
              <a:spcBef>
                <a:spcPct val="50000"/>
              </a:spcBef>
            </a:pPr>
            <a:r>
              <a:rPr lang="en-US" altLang="zh-CN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  </a:t>
            </a:r>
            <a:r>
              <a:rPr lang="zh-CN" altLang="en-US" sz="2400" b="1">
                <a:solidFill>
                  <a:schemeClr val="tx1"/>
                </a:solidFill>
                <a:effectLst/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金属中有自由电子，自由电子可自由穿梭。</a:t>
            </a:r>
            <a:endParaRPr lang="zh-CN" altLang="en-US" sz="2400" b="1">
              <a:solidFill>
                <a:schemeClr val="tx1"/>
              </a:solidFill>
              <a:effectLst/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</p:txBody>
      </p:sp>
      <p:grpSp>
        <p:nvGrpSpPr>
          <p:cNvPr id="41989" name="组合 5"/>
          <p:cNvGrpSpPr/>
          <p:nvPr>
            <p:custDataLst>
              <p:tags r:id="rId4"/>
            </p:custDataLst>
          </p:nvPr>
        </p:nvGrpSpPr>
        <p:grpSpPr>
          <a:xfrm>
            <a:off x="4755727" y="3656119"/>
            <a:ext cx="6644216" cy="2540000"/>
            <a:chOff x="3074839" y="4149080"/>
            <a:chExt cx="4982699" cy="1905535"/>
          </a:xfrm>
        </p:grpSpPr>
        <p:cxnSp>
          <p:nvCxnSpPr>
            <p:cNvPr id="7" name="直接连接符 6"/>
            <p:cNvCxnSpPr/>
            <p:nvPr>
              <p:custDataLst>
                <p:tags r:id="rId5"/>
              </p:custDataLst>
            </p:nvPr>
          </p:nvCxnSpPr>
          <p:spPr>
            <a:xfrm>
              <a:off x="3127543" y="4149080"/>
              <a:ext cx="4771832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直接连接符 7"/>
            <p:cNvCxnSpPr/>
            <p:nvPr>
              <p:custDataLst>
                <p:tags r:id="rId6"/>
              </p:custDataLst>
            </p:nvPr>
          </p:nvCxnSpPr>
          <p:spPr>
            <a:xfrm>
              <a:off x="3127543" y="6021288"/>
              <a:ext cx="4915848" cy="0"/>
            </a:xfrm>
            <a:prstGeom prst="line">
              <a:avLst/>
            </a:prstGeom>
            <a:ln w="28575">
              <a:solidFill>
                <a:srgbClr val="0000F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任意多边形 8"/>
            <p:cNvSpPr/>
            <p:nvPr>
              <p:custDataLst>
                <p:tags r:id="rId7"/>
              </p:custDataLst>
            </p:nvPr>
          </p:nvSpPr>
          <p:spPr>
            <a:xfrm>
              <a:off x="3074839" y="4156542"/>
              <a:ext cx="180109" cy="1898073"/>
            </a:xfrm>
            <a:custGeom>
              <a:avLst/>
              <a:gdLst>
                <a:gd name="connsiteX0" fmla="*/ 55418 w 180109"/>
                <a:gd name="connsiteY0" fmla="*/ 0 h 1898073"/>
                <a:gd name="connsiteX1" fmla="*/ 152400 w 180109"/>
                <a:gd name="connsiteY1" fmla="*/ 83127 h 1898073"/>
                <a:gd name="connsiteX2" fmla="*/ 180109 w 180109"/>
                <a:gd name="connsiteY2" fmla="*/ 166254 h 1898073"/>
                <a:gd name="connsiteX3" fmla="*/ 152400 w 180109"/>
                <a:gd name="connsiteY3" fmla="*/ 263236 h 1898073"/>
                <a:gd name="connsiteX4" fmla="*/ 124691 w 180109"/>
                <a:gd name="connsiteY4" fmla="*/ 304800 h 1898073"/>
                <a:gd name="connsiteX5" fmla="*/ 110837 w 180109"/>
                <a:gd name="connsiteY5" fmla="*/ 346363 h 1898073"/>
                <a:gd name="connsiteX6" fmla="*/ 41564 w 180109"/>
                <a:gd name="connsiteY6" fmla="*/ 415636 h 1898073"/>
                <a:gd name="connsiteX7" fmla="*/ 27709 w 180109"/>
                <a:gd name="connsiteY7" fmla="*/ 457200 h 1898073"/>
                <a:gd name="connsiteX8" fmla="*/ 0 w 180109"/>
                <a:gd name="connsiteY8" fmla="*/ 498763 h 1898073"/>
                <a:gd name="connsiteX9" fmla="*/ 27709 w 180109"/>
                <a:gd name="connsiteY9" fmla="*/ 540327 h 1898073"/>
                <a:gd name="connsiteX10" fmla="*/ 96982 w 180109"/>
                <a:gd name="connsiteY10" fmla="*/ 623454 h 1898073"/>
                <a:gd name="connsiteX11" fmla="*/ 83128 w 180109"/>
                <a:gd name="connsiteY11" fmla="*/ 872836 h 1898073"/>
                <a:gd name="connsiteX12" fmla="*/ 69273 w 180109"/>
                <a:gd name="connsiteY12" fmla="*/ 928254 h 1898073"/>
                <a:gd name="connsiteX13" fmla="*/ 110837 w 180109"/>
                <a:gd name="connsiteY13" fmla="*/ 1122218 h 1898073"/>
                <a:gd name="connsiteX14" fmla="*/ 124691 w 180109"/>
                <a:gd name="connsiteY14" fmla="*/ 1205345 h 1898073"/>
                <a:gd name="connsiteX15" fmla="*/ 110837 w 180109"/>
                <a:gd name="connsiteY15" fmla="*/ 1510145 h 1898073"/>
                <a:gd name="connsiteX16" fmla="*/ 83128 w 180109"/>
                <a:gd name="connsiteY16" fmla="*/ 1593273 h 1898073"/>
                <a:gd name="connsiteX17" fmla="*/ 55418 w 180109"/>
                <a:gd name="connsiteY17" fmla="*/ 1634836 h 1898073"/>
                <a:gd name="connsiteX18" fmla="*/ 41564 w 180109"/>
                <a:gd name="connsiteY18" fmla="*/ 1690254 h 1898073"/>
                <a:gd name="connsiteX19" fmla="*/ 13855 w 180109"/>
                <a:gd name="connsiteY19" fmla="*/ 1773382 h 1898073"/>
                <a:gd name="connsiteX20" fmla="*/ 41564 w 180109"/>
                <a:gd name="connsiteY20" fmla="*/ 1814945 h 1898073"/>
                <a:gd name="connsiteX21" fmla="*/ 83128 w 180109"/>
                <a:gd name="connsiteY21" fmla="*/ 1842654 h 1898073"/>
                <a:gd name="connsiteX22" fmla="*/ 96982 w 180109"/>
                <a:gd name="connsiteY22" fmla="*/ 1884218 h 1898073"/>
                <a:gd name="connsiteX23" fmla="*/ 110837 w 180109"/>
                <a:gd name="connsiteY23" fmla="*/ 1898073 h 1898073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</a:cxnLst>
              <a:rect l="l" t="t" r="r" b="b"/>
              <a:pathLst>
                <a:path w="180109" h="1898072">
                  <a:moveTo>
                    <a:pt x="55418" y="0"/>
                  </a:moveTo>
                  <a:cubicBezTo>
                    <a:pt x="107621" y="31321"/>
                    <a:pt x="129138" y="30787"/>
                    <a:pt x="152400" y="83127"/>
                  </a:cubicBezTo>
                  <a:cubicBezTo>
                    <a:pt x="164262" y="109817"/>
                    <a:pt x="180109" y="166254"/>
                    <a:pt x="180109" y="166254"/>
                  </a:cubicBezTo>
                  <a:cubicBezTo>
                    <a:pt x="175668" y="184017"/>
                    <a:pt x="162341" y="243355"/>
                    <a:pt x="152400" y="263236"/>
                  </a:cubicBezTo>
                  <a:cubicBezTo>
                    <a:pt x="144953" y="278129"/>
                    <a:pt x="133927" y="290945"/>
                    <a:pt x="124691" y="304800"/>
                  </a:cubicBezTo>
                  <a:cubicBezTo>
                    <a:pt x="120073" y="318654"/>
                    <a:pt x="119599" y="334680"/>
                    <a:pt x="110837" y="346363"/>
                  </a:cubicBezTo>
                  <a:cubicBezTo>
                    <a:pt x="91244" y="372487"/>
                    <a:pt x="41564" y="415636"/>
                    <a:pt x="41564" y="415636"/>
                  </a:cubicBezTo>
                  <a:cubicBezTo>
                    <a:pt x="36946" y="429491"/>
                    <a:pt x="34240" y="444138"/>
                    <a:pt x="27709" y="457200"/>
                  </a:cubicBezTo>
                  <a:cubicBezTo>
                    <a:pt x="20262" y="472093"/>
                    <a:pt x="0" y="482112"/>
                    <a:pt x="0" y="498763"/>
                  </a:cubicBezTo>
                  <a:cubicBezTo>
                    <a:pt x="0" y="515414"/>
                    <a:pt x="17049" y="527535"/>
                    <a:pt x="27709" y="540327"/>
                  </a:cubicBezTo>
                  <a:cubicBezTo>
                    <a:pt x="116609" y="647008"/>
                    <a:pt x="28183" y="520256"/>
                    <a:pt x="96982" y="623454"/>
                  </a:cubicBezTo>
                  <a:cubicBezTo>
                    <a:pt x="92364" y="706581"/>
                    <a:pt x="90666" y="789922"/>
                    <a:pt x="83128" y="872836"/>
                  </a:cubicBezTo>
                  <a:cubicBezTo>
                    <a:pt x="81404" y="891799"/>
                    <a:pt x="67916" y="909261"/>
                    <a:pt x="69273" y="928254"/>
                  </a:cubicBezTo>
                  <a:cubicBezTo>
                    <a:pt x="76221" y="1025525"/>
                    <a:pt x="95463" y="1045346"/>
                    <a:pt x="110837" y="1122218"/>
                  </a:cubicBezTo>
                  <a:cubicBezTo>
                    <a:pt x="116346" y="1149764"/>
                    <a:pt x="120073" y="1177636"/>
                    <a:pt x="124691" y="1205345"/>
                  </a:cubicBezTo>
                  <a:cubicBezTo>
                    <a:pt x="120073" y="1306945"/>
                    <a:pt x="121672" y="1409019"/>
                    <a:pt x="110837" y="1510145"/>
                  </a:cubicBezTo>
                  <a:cubicBezTo>
                    <a:pt x="107725" y="1539187"/>
                    <a:pt x="99330" y="1568971"/>
                    <a:pt x="83128" y="1593273"/>
                  </a:cubicBezTo>
                  <a:lnTo>
                    <a:pt x="55418" y="1634836"/>
                  </a:lnTo>
                  <a:cubicBezTo>
                    <a:pt x="50800" y="1653309"/>
                    <a:pt x="47035" y="1672016"/>
                    <a:pt x="41564" y="1690254"/>
                  </a:cubicBezTo>
                  <a:cubicBezTo>
                    <a:pt x="33171" y="1718230"/>
                    <a:pt x="13855" y="1773382"/>
                    <a:pt x="13855" y="1773382"/>
                  </a:cubicBezTo>
                  <a:cubicBezTo>
                    <a:pt x="23091" y="1787236"/>
                    <a:pt x="29790" y="1803171"/>
                    <a:pt x="41564" y="1814945"/>
                  </a:cubicBezTo>
                  <a:cubicBezTo>
                    <a:pt x="53338" y="1826719"/>
                    <a:pt x="72726" y="1829652"/>
                    <a:pt x="83128" y="1842654"/>
                  </a:cubicBezTo>
                  <a:cubicBezTo>
                    <a:pt x="92251" y="1854058"/>
                    <a:pt x="90451" y="1871156"/>
                    <a:pt x="96982" y="1884218"/>
                  </a:cubicBezTo>
                  <a:cubicBezTo>
                    <a:pt x="99903" y="1890060"/>
                    <a:pt x="106219" y="1893455"/>
                    <a:pt x="110837" y="1898073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  <p:sp>
          <p:nvSpPr>
            <p:cNvPr id="10" name="任意多边形 9"/>
            <p:cNvSpPr/>
            <p:nvPr>
              <p:custDataLst>
                <p:tags r:id="rId8"/>
              </p:custDataLst>
            </p:nvPr>
          </p:nvSpPr>
          <p:spPr>
            <a:xfrm>
              <a:off x="7822011" y="4156542"/>
              <a:ext cx="235527" cy="1870427"/>
            </a:xfrm>
            <a:custGeom>
              <a:avLst/>
              <a:gdLst>
                <a:gd name="connsiteX0" fmla="*/ 83127 w 235527"/>
                <a:gd name="connsiteY0" fmla="*/ 0 h 1870427"/>
                <a:gd name="connsiteX1" fmla="*/ 207818 w 235527"/>
                <a:gd name="connsiteY1" fmla="*/ 110837 h 1870427"/>
                <a:gd name="connsiteX2" fmla="*/ 235527 w 235527"/>
                <a:gd name="connsiteY2" fmla="*/ 152400 h 1870427"/>
                <a:gd name="connsiteX3" fmla="*/ 221672 w 235527"/>
                <a:gd name="connsiteY3" fmla="*/ 346364 h 1870427"/>
                <a:gd name="connsiteX4" fmla="*/ 193963 w 235527"/>
                <a:gd name="connsiteY4" fmla="*/ 387928 h 1870427"/>
                <a:gd name="connsiteX5" fmla="*/ 110836 w 235527"/>
                <a:gd name="connsiteY5" fmla="*/ 457200 h 1870427"/>
                <a:gd name="connsiteX6" fmla="*/ 69272 w 235527"/>
                <a:gd name="connsiteY6" fmla="*/ 471055 h 1870427"/>
                <a:gd name="connsiteX7" fmla="*/ 83127 w 235527"/>
                <a:gd name="connsiteY7" fmla="*/ 568037 h 1870427"/>
                <a:gd name="connsiteX8" fmla="*/ 96981 w 235527"/>
                <a:gd name="connsiteY8" fmla="*/ 609600 h 1870427"/>
                <a:gd name="connsiteX9" fmla="*/ 69272 w 235527"/>
                <a:gd name="connsiteY9" fmla="*/ 900546 h 1870427"/>
                <a:gd name="connsiteX10" fmla="*/ 27709 w 235527"/>
                <a:gd name="connsiteY10" fmla="*/ 1025237 h 1870427"/>
                <a:gd name="connsiteX11" fmla="*/ 13854 w 235527"/>
                <a:gd name="connsiteY11" fmla="*/ 1080655 h 1870427"/>
                <a:gd name="connsiteX12" fmla="*/ 0 w 235527"/>
                <a:gd name="connsiteY12" fmla="*/ 1122219 h 1870427"/>
                <a:gd name="connsiteX13" fmla="*/ 13854 w 235527"/>
                <a:gd name="connsiteY13" fmla="*/ 1191491 h 1870427"/>
                <a:gd name="connsiteX14" fmla="*/ 27709 w 235527"/>
                <a:gd name="connsiteY14" fmla="*/ 1427019 h 1870427"/>
                <a:gd name="connsiteX15" fmla="*/ 41563 w 235527"/>
                <a:gd name="connsiteY15" fmla="*/ 1468582 h 1870427"/>
                <a:gd name="connsiteX16" fmla="*/ 83127 w 235527"/>
                <a:gd name="connsiteY16" fmla="*/ 1510146 h 1870427"/>
                <a:gd name="connsiteX17" fmla="*/ 124690 w 235527"/>
                <a:gd name="connsiteY17" fmla="*/ 1579419 h 1870427"/>
                <a:gd name="connsiteX18" fmla="*/ 138545 w 235527"/>
                <a:gd name="connsiteY18" fmla="*/ 1620982 h 1870427"/>
                <a:gd name="connsiteX19" fmla="*/ 166254 w 235527"/>
                <a:gd name="connsiteY19" fmla="*/ 1662546 h 1870427"/>
                <a:gd name="connsiteX20" fmla="*/ 152400 w 235527"/>
                <a:gd name="connsiteY20" fmla="*/ 1773382 h 1870427"/>
                <a:gd name="connsiteX21" fmla="*/ 124690 w 235527"/>
                <a:gd name="connsiteY21" fmla="*/ 1856509 h 1870427"/>
                <a:gd name="connsiteX22" fmla="*/ 83127 w 235527"/>
                <a:gd name="connsiteY22" fmla="*/ 1870364 h 187042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</a:cxnLst>
              <a:rect l="l" t="t" r="r" b="b"/>
              <a:pathLst>
                <a:path w="235527" h="1870425">
                  <a:moveTo>
                    <a:pt x="83127" y="0"/>
                  </a:moveTo>
                  <a:cubicBezTo>
                    <a:pt x="113962" y="25696"/>
                    <a:pt x="177332" y="74254"/>
                    <a:pt x="207818" y="110837"/>
                  </a:cubicBezTo>
                  <a:cubicBezTo>
                    <a:pt x="218478" y="123629"/>
                    <a:pt x="226291" y="138546"/>
                    <a:pt x="235527" y="152400"/>
                  </a:cubicBezTo>
                  <a:cubicBezTo>
                    <a:pt x="230909" y="217055"/>
                    <a:pt x="232937" y="282531"/>
                    <a:pt x="221672" y="346364"/>
                  </a:cubicBezTo>
                  <a:cubicBezTo>
                    <a:pt x="218778" y="362762"/>
                    <a:pt x="204623" y="375136"/>
                    <a:pt x="193963" y="387928"/>
                  </a:cubicBezTo>
                  <a:cubicBezTo>
                    <a:pt x="172076" y="414192"/>
                    <a:pt x="141974" y="441631"/>
                    <a:pt x="110836" y="457200"/>
                  </a:cubicBezTo>
                  <a:cubicBezTo>
                    <a:pt x="97774" y="463731"/>
                    <a:pt x="83127" y="466437"/>
                    <a:pt x="69272" y="471055"/>
                  </a:cubicBezTo>
                  <a:cubicBezTo>
                    <a:pt x="73890" y="503382"/>
                    <a:pt x="76723" y="536016"/>
                    <a:pt x="83127" y="568037"/>
                  </a:cubicBezTo>
                  <a:cubicBezTo>
                    <a:pt x="85991" y="582357"/>
                    <a:pt x="97589" y="595009"/>
                    <a:pt x="96981" y="609600"/>
                  </a:cubicBezTo>
                  <a:cubicBezTo>
                    <a:pt x="92925" y="706936"/>
                    <a:pt x="80879" y="803819"/>
                    <a:pt x="69272" y="900546"/>
                  </a:cubicBezTo>
                  <a:cubicBezTo>
                    <a:pt x="63047" y="952424"/>
                    <a:pt x="44648" y="974421"/>
                    <a:pt x="27709" y="1025237"/>
                  </a:cubicBezTo>
                  <a:cubicBezTo>
                    <a:pt x="21688" y="1043301"/>
                    <a:pt x="19085" y="1062346"/>
                    <a:pt x="13854" y="1080655"/>
                  </a:cubicBezTo>
                  <a:cubicBezTo>
                    <a:pt x="9842" y="1094697"/>
                    <a:pt x="4618" y="1108364"/>
                    <a:pt x="0" y="1122219"/>
                  </a:cubicBezTo>
                  <a:cubicBezTo>
                    <a:pt x="4618" y="1145310"/>
                    <a:pt x="11722" y="1168040"/>
                    <a:pt x="13854" y="1191491"/>
                  </a:cubicBezTo>
                  <a:cubicBezTo>
                    <a:pt x="20974" y="1269813"/>
                    <a:pt x="19884" y="1348764"/>
                    <a:pt x="27709" y="1427019"/>
                  </a:cubicBezTo>
                  <a:cubicBezTo>
                    <a:pt x="29162" y="1441550"/>
                    <a:pt x="33462" y="1456431"/>
                    <a:pt x="41563" y="1468582"/>
                  </a:cubicBezTo>
                  <a:cubicBezTo>
                    <a:pt x="52431" y="1484885"/>
                    <a:pt x="69272" y="1496291"/>
                    <a:pt x="83127" y="1510146"/>
                  </a:cubicBezTo>
                  <a:cubicBezTo>
                    <a:pt x="122371" y="1627879"/>
                    <a:pt x="67640" y="1484335"/>
                    <a:pt x="124690" y="1579419"/>
                  </a:cubicBezTo>
                  <a:cubicBezTo>
                    <a:pt x="132204" y="1591942"/>
                    <a:pt x="132014" y="1607920"/>
                    <a:pt x="138545" y="1620982"/>
                  </a:cubicBezTo>
                  <a:cubicBezTo>
                    <a:pt x="145992" y="1635875"/>
                    <a:pt x="157018" y="1648691"/>
                    <a:pt x="166254" y="1662546"/>
                  </a:cubicBezTo>
                  <a:cubicBezTo>
                    <a:pt x="161636" y="1699491"/>
                    <a:pt x="160201" y="1736976"/>
                    <a:pt x="152400" y="1773382"/>
                  </a:cubicBezTo>
                  <a:cubicBezTo>
                    <a:pt x="146280" y="1801942"/>
                    <a:pt x="153331" y="1850781"/>
                    <a:pt x="124690" y="1856509"/>
                  </a:cubicBezTo>
                  <a:cubicBezTo>
                    <a:pt x="46361" y="1872175"/>
                    <a:pt x="31870" y="1870364"/>
                    <a:pt x="83127" y="1870364"/>
                  </a:cubicBezTo>
                </a:path>
              </a:pathLst>
            </a:custGeom>
            <a:noFill/>
            <a:ln>
              <a:solidFill>
                <a:srgbClr val="0000FF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rgbClr val="FFFFFF"/>
                </a:solidFill>
                <a:latin typeface="Times New Roman" panose="02020603050405020304" charset="0"/>
                <a:cs typeface="Times New Roman" panose="02020603050405020304" charset="0"/>
              </a:endParaRPr>
            </a:p>
          </p:txBody>
        </p:sp>
      </p:grpSp>
      <p:pic>
        <p:nvPicPr>
          <p:cNvPr id="11" name="Picture 2"/>
          <p:cNvPicPr>
            <a:picLocks noChangeAspect="1" noChangeArrowheads="1"/>
          </p:cNvPicPr>
          <p:nvPr>
            <p:custDataLst>
              <p:tags r:id="rId9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12947" y="3908302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" name="Picture 3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535843" y="4932468"/>
            <a:ext cx="298451" cy="34078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3" name="Picture 2"/>
          <p:cNvPicPr>
            <a:picLocks noChangeAspect="1" noChangeArrowheads="1"/>
          </p:cNvPicPr>
          <p:nvPr>
            <p:custDataLst>
              <p:tags r:id="rId13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907909" y="3877812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" name="Picture 2"/>
          <p:cNvPicPr>
            <a:picLocks noChangeAspect="1" noChangeArrowheads="1"/>
          </p:cNvPicPr>
          <p:nvPr>
            <p:custDataLst>
              <p:tags r:id="rId14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562687" y="4069834"/>
            <a:ext cx="401340" cy="4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" name="Picture 2"/>
          <p:cNvPicPr>
            <a:picLocks noChangeAspect="1" noChangeArrowheads="1"/>
          </p:cNvPicPr>
          <p:nvPr>
            <p:custDataLst>
              <p:tags r:id="rId15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617199" y="4004312"/>
            <a:ext cx="401344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>
            <p:custDataLst>
              <p:tags r:id="rId16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212166" y="3973823"/>
            <a:ext cx="401336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7" name="Picture 2"/>
          <p:cNvPicPr>
            <a:picLocks noChangeAspect="1" noChangeArrowheads="1"/>
          </p:cNvPicPr>
          <p:nvPr>
            <p:custDataLst>
              <p:tags r:id="rId17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866939" y="4133522"/>
            <a:ext cx="401340" cy="4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8" name="Picture 2"/>
          <p:cNvPicPr>
            <a:picLocks noChangeAspect="1" noChangeArrowheads="1"/>
          </p:cNvPicPr>
          <p:nvPr>
            <p:custDataLst>
              <p:tags r:id="rId18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043813" y="4676387"/>
            <a:ext cx="401341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9" name="Picture 2"/>
          <p:cNvPicPr>
            <a:picLocks noChangeAspect="1" noChangeArrowheads="1"/>
          </p:cNvPicPr>
          <p:nvPr>
            <p:custDataLst>
              <p:tags r:id="rId19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38777" y="4645898"/>
            <a:ext cx="401340" cy="4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" name="Picture 2"/>
          <p:cNvPicPr>
            <a:picLocks noChangeAspect="1" noChangeArrowheads="1"/>
          </p:cNvPicPr>
          <p:nvPr>
            <p:custDataLst>
              <p:tags r:id="rId20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293553" y="4837919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1" name="Picture 2"/>
          <p:cNvPicPr>
            <a:picLocks noChangeAspect="1" noChangeArrowheads="1"/>
          </p:cNvPicPr>
          <p:nvPr>
            <p:custDataLst>
              <p:tags r:id="rId21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7150" y="4868408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2" name="Picture 2"/>
          <p:cNvPicPr>
            <a:picLocks noChangeAspect="1" noChangeArrowheads="1"/>
          </p:cNvPicPr>
          <p:nvPr>
            <p:custDataLst>
              <p:tags r:id="rId22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2111" y="4837919"/>
            <a:ext cx="401341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3" name="Picture 2"/>
          <p:cNvPicPr>
            <a:picLocks noChangeAspect="1" noChangeArrowheads="1"/>
          </p:cNvPicPr>
          <p:nvPr>
            <p:custDataLst>
              <p:tags r:id="rId23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6890" y="5029940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4" name="Picture 2"/>
          <p:cNvPicPr>
            <a:picLocks noChangeAspect="1" noChangeArrowheads="1"/>
          </p:cNvPicPr>
          <p:nvPr>
            <p:custDataLst>
              <p:tags r:id="rId24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516147" y="5414859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5" name="Picture 2"/>
          <p:cNvPicPr>
            <a:picLocks noChangeAspect="1" noChangeArrowheads="1"/>
          </p:cNvPicPr>
          <p:nvPr>
            <p:custDataLst>
              <p:tags r:id="rId25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111109" y="5384370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6" name="Picture 2"/>
          <p:cNvPicPr>
            <a:picLocks noChangeAspect="1" noChangeArrowheads="1"/>
          </p:cNvPicPr>
          <p:nvPr>
            <p:custDataLst>
              <p:tags r:id="rId26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765887" y="5576391"/>
            <a:ext cx="401340" cy="4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7" name="Picture 2"/>
          <p:cNvPicPr>
            <a:picLocks noChangeAspect="1" noChangeArrowheads="1"/>
          </p:cNvPicPr>
          <p:nvPr>
            <p:custDataLst>
              <p:tags r:id="rId27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5394" y="3878688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8" name="Picture 2"/>
          <p:cNvPicPr>
            <a:picLocks noChangeAspect="1" noChangeArrowheads="1"/>
          </p:cNvPicPr>
          <p:nvPr>
            <p:custDataLst>
              <p:tags r:id="rId28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0358" y="3848199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>
            <p:custDataLst>
              <p:tags r:id="rId29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595135" y="4040220"/>
            <a:ext cx="401336" cy="4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" name="Picture 2"/>
          <p:cNvPicPr>
            <a:picLocks noChangeAspect="1" noChangeArrowheads="1"/>
          </p:cNvPicPr>
          <p:nvPr>
            <p:custDataLst>
              <p:tags r:id="rId30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961353" y="4868408"/>
            <a:ext cx="401336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1" name="Picture 2"/>
          <p:cNvPicPr>
            <a:picLocks noChangeAspect="1" noChangeArrowheads="1"/>
          </p:cNvPicPr>
          <p:nvPr>
            <p:custDataLst>
              <p:tags r:id="rId31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556311" y="4837919"/>
            <a:ext cx="401344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" name="Picture 2"/>
          <p:cNvPicPr>
            <a:picLocks noChangeAspect="1" noChangeArrowheads="1"/>
          </p:cNvPicPr>
          <p:nvPr>
            <p:custDataLst>
              <p:tags r:id="rId32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211093" y="5029940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3" name="Picture 2"/>
          <p:cNvPicPr>
            <a:picLocks noChangeAspect="1" noChangeArrowheads="1"/>
          </p:cNvPicPr>
          <p:nvPr>
            <p:custDataLst>
              <p:tags r:id="rId33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425182" y="5444472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5" name="Picture 2"/>
          <p:cNvPicPr>
            <a:picLocks noChangeAspect="1" noChangeArrowheads="1"/>
          </p:cNvPicPr>
          <p:nvPr>
            <p:custDataLst>
              <p:tags r:id="rId34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020143" y="5413983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>
            <p:custDataLst>
              <p:tags r:id="rId35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674922" y="5606004"/>
            <a:ext cx="401340" cy="4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7" name="Picture 2"/>
          <p:cNvPicPr>
            <a:picLocks noChangeAspect="1" noChangeArrowheads="1"/>
          </p:cNvPicPr>
          <p:nvPr>
            <p:custDataLst>
              <p:tags r:id="rId36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153374" y="5348462"/>
            <a:ext cx="401340" cy="4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8" name="Picture 2"/>
          <p:cNvPicPr>
            <a:picLocks noChangeAspect="1" noChangeArrowheads="1"/>
          </p:cNvPicPr>
          <p:nvPr>
            <p:custDataLst>
              <p:tags r:id="rId37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748337" y="5317972"/>
            <a:ext cx="401336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9" name="Picture 2"/>
          <p:cNvPicPr>
            <a:picLocks noChangeAspect="1" noChangeArrowheads="1"/>
          </p:cNvPicPr>
          <p:nvPr>
            <p:custDataLst>
              <p:tags r:id="rId38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0358" y="4424263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" name="Picture 2"/>
          <p:cNvPicPr>
            <a:picLocks noChangeAspect="1" noChangeArrowheads="1"/>
          </p:cNvPicPr>
          <p:nvPr>
            <p:custDataLst>
              <p:tags r:id="rId39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137150" y="3752188"/>
            <a:ext cx="401340" cy="4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" name="Picture 2"/>
          <p:cNvPicPr>
            <a:picLocks noChangeAspect="1" noChangeArrowheads="1"/>
          </p:cNvPicPr>
          <p:nvPr>
            <p:custDataLst>
              <p:tags r:id="rId40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732111" y="4357866"/>
            <a:ext cx="401341" cy="4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2" name="Picture 2"/>
          <p:cNvPicPr>
            <a:picLocks noChangeAspect="1" noChangeArrowheads="1"/>
          </p:cNvPicPr>
          <p:nvPr>
            <p:custDataLst>
              <p:tags r:id="rId41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386890" y="4549887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3" name="Picture 2"/>
          <p:cNvPicPr>
            <a:picLocks noChangeAspect="1" noChangeArrowheads="1"/>
          </p:cNvPicPr>
          <p:nvPr>
            <p:custDataLst>
              <p:tags r:id="rId42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345394" y="5606880"/>
            <a:ext cx="401340" cy="4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4" name="Picture 2"/>
          <p:cNvPicPr>
            <a:picLocks noChangeAspect="1" noChangeArrowheads="1"/>
          </p:cNvPicPr>
          <p:nvPr>
            <p:custDataLst>
              <p:tags r:id="rId43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940358" y="5576391"/>
            <a:ext cx="401340" cy="450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5" name="Picture 2"/>
          <p:cNvPicPr>
            <a:picLocks noChangeAspect="1" noChangeArrowheads="1"/>
          </p:cNvPicPr>
          <p:nvPr>
            <p:custDataLst>
              <p:tags r:id="rId44"/>
            </p:custDataLst>
          </p:nvPr>
        </p:nvPicPr>
        <p:blipFill>
          <a:blip r:embed="rId10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6946730" y="4424263"/>
            <a:ext cx="401340" cy="4504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6" name="Picture 3"/>
          <p:cNvPicPr>
            <a:picLocks noChangeAspect="1"/>
          </p:cNvPicPr>
          <p:nvPr>
            <p:custDataLst>
              <p:tags r:id="rId4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524077" y="5135668"/>
            <a:ext cx="296333" cy="340784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7" name="Picture 3"/>
          <p:cNvPicPr>
            <a:picLocks noChangeAspect="1"/>
          </p:cNvPicPr>
          <p:nvPr>
            <p:custDataLst>
              <p:tags r:id="rId4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942243" y="4617086"/>
            <a:ext cx="298451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8" name="Picture 3"/>
          <p:cNvPicPr>
            <a:picLocks noChangeAspect="1"/>
          </p:cNvPicPr>
          <p:nvPr>
            <p:custDataLst>
              <p:tags r:id="rId4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212243" y="4995968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9" name="Picture 3"/>
          <p:cNvPicPr>
            <a:picLocks noChangeAspect="1"/>
          </p:cNvPicPr>
          <p:nvPr>
            <p:custDataLst>
              <p:tags r:id="rId4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04561" y="4329219"/>
            <a:ext cx="296333" cy="34078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0" name="Picture 3"/>
          <p:cNvPicPr>
            <a:picLocks noChangeAspect="1"/>
          </p:cNvPicPr>
          <p:nvPr>
            <p:custDataLst>
              <p:tags r:id="rId49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156027" y="3848735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1" name="Picture 3"/>
          <p:cNvPicPr>
            <a:picLocks noChangeAspect="1"/>
          </p:cNvPicPr>
          <p:nvPr>
            <p:custDataLst>
              <p:tags r:id="rId50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55043" y="5233035"/>
            <a:ext cx="298451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2" name="Picture 3"/>
          <p:cNvPicPr>
            <a:picLocks noChangeAspect="1"/>
          </p:cNvPicPr>
          <p:nvPr>
            <p:custDataLst>
              <p:tags r:id="rId5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58243" y="4329219"/>
            <a:ext cx="298451" cy="34078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3" name="Picture 3"/>
          <p:cNvPicPr>
            <a:picLocks noChangeAspect="1"/>
          </p:cNvPicPr>
          <p:nvPr>
            <p:custDataLst>
              <p:tags r:id="rId5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779510" y="4231852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4" name="Picture 3"/>
          <p:cNvPicPr>
            <a:picLocks noChangeAspect="1"/>
          </p:cNvPicPr>
          <p:nvPr>
            <p:custDataLst>
              <p:tags r:id="rId5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547861" y="4424468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5" name="Picture 3"/>
          <p:cNvPicPr>
            <a:picLocks noChangeAspect="1"/>
          </p:cNvPicPr>
          <p:nvPr>
            <p:custDataLst>
              <p:tags r:id="rId5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567843" y="3793702"/>
            <a:ext cx="298451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6" name="Picture 3"/>
          <p:cNvPicPr>
            <a:picLocks noChangeAspect="1"/>
          </p:cNvPicPr>
          <p:nvPr>
            <p:custDataLst>
              <p:tags r:id="rId5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331461" y="4329219"/>
            <a:ext cx="296333" cy="34078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7" name="Picture 3"/>
          <p:cNvPicPr>
            <a:picLocks noChangeAspect="1"/>
          </p:cNvPicPr>
          <p:nvPr>
            <p:custDataLst>
              <p:tags r:id="rId5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004561" y="5618268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8" name="Picture 3"/>
          <p:cNvPicPr>
            <a:picLocks noChangeAspect="1"/>
          </p:cNvPicPr>
          <p:nvPr>
            <p:custDataLst>
              <p:tags r:id="rId5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6292427" y="3793702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59" name="Picture 3"/>
          <p:cNvPicPr>
            <a:picLocks noChangeAspect="1"/>
          </p:cNvPicPr>
          <p:nvPr>
            <p:custDataLst>
              <p:tags r:id="rId5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5035127" y="5559002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0" name="Picture 3"/>
          <p:cNvPicPr>
            <a:picLocks noChangeAspect="1"/>
          </p:cNvPicPr>
          <p:nvPr>
            <p:custDataLst>
              <p:tags r:id="rId59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551843" y="4752552"/>
            <a:ext cx="298451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1" name="Picture 3"/>
          <p:cNvPicPr>
            <a:picLocks noChangeAspect="1"/>
          </p:cNvPicPr>
          <p:nvPr>
            <p:custDataLst>
              <p:tags r:id="rId60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8972127" y="5192819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2" name="Picture 3"/>
          <p:cNvPicPr>
            <a:picLocks noChangeAspect="1"/>
          </p:cNvPicPr>
          <p:nvPr>
            <p:custDataLst>
              <p:tags r:id="rId6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369127" y="4490086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2045" name="Picture 3"/>
          <p:cNvPicPr>
            <a:picLocks noChangeAspect="1"/>
          </p:cNvPicPr>
          <p:nvPr>
            <p:custDataLst>
              <p:tags r:id="rId6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303510" y="5108152"/>
            <a:ext cx="298451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3" name="Picture 3"/>
          <p:cNvPicPr>
            <a:picLocks noChangeAspect="1"/>
          </p:cNvPicPr>
          <p:nvPr>
            <p:custDataLst>
              <p:tags r:id="rId63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282343" y="5707168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4" name="Picture 3"/>
          <p:cNvPicPr>
            <a:picLocks noChangeAspect="1"/>
          </p:cNvPicPr>
          <p:nvPr>
            <p:custDataLst>
              <p:tags r:id="rId64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793143" y="5694468"/>
            <a:ext cx="298451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5" name="Picture 3"/>
          <p:cNvPicPr>
            <a:picLocks noChangeAspect="1"/>
          </p:cNvPicPr>
          <p:nvPr>
            <p:custDataLst>
              <p:tags r:id="rId65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489777" y="3793702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6" name="Picture 3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200477" y="5213986"/>
            <a:ext cx="296333" cy="34078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7" name="Picture 3"/>
          <p:cNvPicPr>
            <a:picLocks noChangeAspect="1"/>
          </p:cNvPicPr>
          <p:nvPr>
            <p:custDataLst>
              <p:tags r:id="rId67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0788227" y="5601335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8" name="Picture 3"/>
          <p:cNvPicPr>
            <a:picLocks noChangeAspect="1"/>
          </p:cNvPicPr>
          <p:nvPr>
            <p:custDataLst>
              <p:tags r:id="rId68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9075843" y="4509135"/>
            <a:ext cx="296333" cy="34290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4" name="Group 28"/>
          <p:cNvGrpSpPr/>
          <p:nvPr>
            <p:custDataLst>
              <p:tags r:id="rId69"/>
            </p:custDataLst>
          </p:nvPr>
        </p:nvGrpSpPr>
        <p:grpSpPr>
          <a:xfrm>
            <a:off x="1115060" y="13029"/>
            <a:ext cx="3666531" cy="711506"/>
            <a:chOff x="649" y="0"/>
            <a:chExt cx="2296" cy="448"/>
          </a:xfrm>
        </p:grpSpPr>
        <p:sp>
          <p:nvSpPr>
            <p:cNvPr id="70" name="Rectangle 8"/>
            <p:cNvSpPr>
              <a:spLocks noChangeArrowheads="1"/>
            </p:cNvSpPr>
            <p:nvPr>
              <p:custDataLst>
                <p:tags r:id="rId70"/>
              </p:custDataLst>
            </p:nvPr>
          </p:nvSpPr>
          <p:spPr bwMode="auto">
            <a:xfrm>
              <a:off x="711" y="0"/>
              <a:ext cx="2189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sng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TextBox 3"/>
            <p:cNvSpPr txBox="1">
              <a:spLocks noChangeArrowheads="1"/>
            </p:cNvSpPr>
            <p:nvPr>
              <p:custDataLst>
                <p:tags r:id="rId71"/>
              </p:custDataLst>
            </p:nvPr>
          </p:nvSpPr>
          <p:spPr bwMode="auto">
            <a:xfrm>
              <a:off x="649" y="1"/>
              <a:ext cx="2296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金属的微观结构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3" name="AutoShape 10"/>
          <p:cNvSpPr>
            <a:spLocks noChangeArrowheads="1"/>
          </p:cNvSpPr>
          <p:nvPr userDrawn="1">
            <p:custDataLst>
              <p:tags r:id="rId72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Text Box 24"/>
          <p:cNvSpPr txBox="1">
            <a:spLocks noChangeArrowheads="1"/>
          </p:cNvSpPr>
          <p:nvPr userDrawn="1">
            <p:custDataLst>
              <p:tags r:id="rId73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黑体" panose="02010609060101010101" charset="-122"/>
                <a:ea typeface="黑体" panose="02010609060101010101" charset="-122"/>
              </a:rPr>
              <a:t>03</a:t>
            </a:r>
            <a:endParaRPr kumimoji="0" lang="en-US" altLang="zh-CN" sz="3735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73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573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3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736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736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0" presetClass="path" presetSubtype="0" repeatCount="indefinite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95 -0.00185 C 0.00221 -0.00069 0.00247 -0.00046 0.00273 0.00024 C 0.00313 0.00301 0.00456 0.00139 0.00521 0.00116 C 0.0056 0.00024 0.00534 -0.00023 0.00495 -0.00092 C 0.00456 -0.00254 0.00417 -0.003 0.00365 -0.0037 C 0.00339 -0.00416 0.003 -0.00462 0.003 -0.00462 C 0.00208 -0.00462 0.00104 -0.00462 -1.44084E-06 -0.0037 C -1.44084E-06 -0.00347 -0.00013 -0.00185 -0.00013 -0.00162 C -0.00013 0.00047 0.00013 0.00371 0.00078 0.00556 C 0.0013 0.00463 0.0013 0.00417 0.00156 0.00278 C 0.00169 0.00116 0.00182 -3.83707E-06 0.00195 -0.00185 Z" pathEditMode="relative" rAng="0" ptsTypes="fffffffffff">
                                      <p:cBhvr>
                                        <p:cTn id="22" dur="2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26 -0.00254 C 4.30431E-06 -0.00139 0.00039 -0.00115 0.00065 -0.00046 C 0.00117 0.00255 0.00312 0.00093 0.00403 0.0007 C 0.00455 -0.00046 0.00416 -0.00115 0.00364 -0.00162 C 0.00312 -0.00347 0.00273 -0.00416 0.00195 -0.00463 C 0.00156 -0.00532 0.00104 -0.00578 0.00104 -0.00578 C -0.00013 -0.00578 -0.0017 -0.00578 -0.003 -0.00463 C -0.003 -0.00463 -0.00326 -0.00254 -0.00326 -0.00231 C -0.00326 -0.00023 -0.00287 0.00347 -0.00196 0.00533 C -0.00131 0.0044 -0.00131 0.00394 -0.00092 0.00232 C -0.00066 0.00047 -0.00052 -0.00069 -0.00026 -0.00254 Z" pathEditMode="relative" rAng="0" ptsTypes="fffffffffff">
                                      <p:cBhvr>
                                        <p:cTn id="24" dur="2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99792E-06 -2.36751E-06 C 0.00039 0.00139 0.00078 0.00162 0.0013 0.00232 C 0.00182 0.00579 0.00417 0.00394 0.00508 0.00371 C 0.0056 0.00232 0.00534 0.00185 0.00469 0.00116 C 0.00417 -0.00092 0.00352 -0.00139 0.00274 -0.00231 C 0.00221 -0.00277 0.00169 -0.00347 0.00169 -0.00324 C 0.00026 -0.00347 -0.00143 -0.00324 -0.00299 -0.00231 C -0.00299 -0.00208 -0.00338 -2.36751E-06 -0.00338 0.00023 C -0.00338 0.00278 -0.00286 0.00695 -0.00182 0.0088 C -0.00104 0.00787 -0.00104 0.00741 -0.00065 0.00556 C -0.00039 0.00347 -0.00013 0.00209 -1.99792E-06 -2.36751E-06 Z" pathEditMode="relative" rAng="0" ptsTypes="fffffffffff">
                                      <p:cBhvr>
                                        <p:cTn id="26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2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20799E-06 -3.8093E-06 C 0.00039 0.00186 0.00079 0.00209 0.00131 0.00324 C 0.00183 0.00764 0.00404 0.00533 0.00495 0.00486 C 0.00547 0.00324 0.00521 0.00255 0.00456 0.00139 C 0.00404 -0.00138 0.00339 -0.00208 0.00261 -0.003 C 0.00222 -0.0037 0.0017 -0.00462 0.0017 -0.00439 C 0.00026 -0.00462 -0.0013 -0.00439 -0.00286 -0.003 C -0.00286 -0.00277 -0.00325 -3.8093E-06 -0.00325 0.00047 C -0.00325 0.00348 -0.00273 0.00903 -0.00169 0.01158 C -0.00091 0.01042 -0.00091 0.00972 -0.00052 0.00741 C -0.00039 0.00463 -0.00013 0.00278 -4.20799E-06 -3.8093E-06 Z" pathEditMode="relative" rAng="0" ptsTypes="fffffffffff">
                                      <p:cBhvr>
                                        <p:cTn id="2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300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0963E-06 -3.82319E-06 C 0.00039 0.00116 0.00065 0.00139 0.00104 0.00209 C 0.00156 0.00486 0.00338 0.00324 0.00429 0.00301 C 0.00468 0.00209 0.00442 0.00162 0.0039 0.00093 C 0.00338 -0.00092 0.00286 -0.00138 0.00221 -0.00208 C 0.00182 -0.00254 0.0013 -0.003 0.0013 -0.003 C 0.00013 -0.003 -0.00117 -0.003 -0.00261 -0.00208 C -0.00261 -0.00185 -0.00287 -3.82319E-06 -0.00287 0.00024 C -0.00287 0.00209 -0.00248 0.00579 -0.00156 0.00741 C -0.00091 0.00672 -0.00091 0.00625 -0.00052 0.00463 C -0.00039 0.00278 -0.00013 0.00186 2.00963E-06 -3.82319E-06 Z" pathEditMode="relative" rAng="0" ptsTypes="fffffffffff">
                                      <p:cBhvr>
                                        <p:cTn id="30" dur="2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0514E-06 3.37653E-06 C 0.00039 0.00139 0.00078 0.00162 0.00131 0.00231 C 0.00183 0.00578 0.00417 0.00393 0.00508 0.0037 C 0.0056 0.00231 0.00534 0.00185 0.00469 0.00115 C 0.00417 -0.00093 0.00352 -0.00139 0.00274 -0.00232 C 0.00222 -0.00278 0.0017 -0.00347 0.0017 -0.00324 C 0.00026 -0.00347 -0.00143 -0.00324 -0.00299 -0.00232 C -0.00299 -0.00209 -0.00338 3.37653E-06 -0.00338 0.00023 C -0.00338 0.00277 -0.00286 0.00694 -0.00182 0.00879 C -0.00104 0.00787 -0.00104 0.0074 -0.00065 0.00555 C -0.00039 0.00347 -0.00013 0.00208 -3.50514E-06 3.37653E-06 Z" pathEditMode="relative" rAng="0" ptsTypes="fffffffffff">
                                      <p:cBhvr>
                                        <p:cTn id="32" dur="2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20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6 0.00324 C -0.00221 0.0044 -0.00169 0.00463 -0.0013 0.00533 C -0.00052 0.0081 0.00195 0.00648 0.00313 0.00625 C 0.00365 0.00533 0.00339 0.00486 0.0026 0.00417 C 0.00195 0.00232 0.0013 0.00185 0.00039 0.00116 C -0.00013 0.0007 -0.00078 0.00023 -0.00078 0.00047 C -0.00247 0.00023 -0.00429 0.00023 -0.00612 0.00116 C -0.00612 0.00139 -0.00651 0.00324 -0.00651 0.00347 C -0.00651 0.00533 -0.00586 0.00903 -0.00468 0.01065 C -0.00377 0.00995 -0.00377 0.00949 -0.00338 0.00787 C -0.00312 0.00602 -0.00286 0.00509 -0.0026 0.00324 Z" pathEditMode="relative" rAng="0" ptsTypes="fffffffffff">
                                      <p:cBhvr>
                                        <p:cTn id="34" dur="2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20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99063E-06 -7.59084E-07 C 0.00026 0.00139 0.00052 0.00162 0.00091 0.00232 C 0.0013 0.00579 0.00286 0.00394 0.00351 0.0037 C 0.0039 0.00232 0.00364 0.00185 0.00325 0.00116 C 0.00286 -0.00092 0.00247 -0.00139 0.00182 -0.00231 C 0.00156 -0.00278 0.00117 -0.00347 0.00117 -0.00324 C 0.00013 -0.00347 -0.00105 -0.00324 -0.00209 -0.00231 C -0.00209 -0.00208 -0.00235 -7.59084E-07 -0.00235 0.00023 C -0.00235 0.00278 -0.00196 0.00694 -0.00131 0.0088 C -0.00065 0.00787 -0.00065 0.00741 -0.00039 0.00556 C -0.00026 0.00347 -0.00013 0.00208 3.99063E-06 -7.59084E-07 Z" pathEditMode="relative" rAng="0" ptsTypes="fffffffffff">
                                      <p:cBhvr>
                                        <p:cTn id="36" dur="2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0916E-06 -6.98912E-07 C 0.00039 0.00139 0.00091 0.00162 0.0013 0.00231 C 0.00208 0.00579 0.00456 0.00393 0.00573 0.0037 C 0.00625 0.00231 0.00599 0.00185 0.00521 0.00116 C 0.00456 -0.00093 0.00391 -0.00139 0.00299 -0.00231 C 0.00247 -0.00278 0.00182 -0.00347 0.00182 -0.00324 C 0.00013 -0.00347 -0.00169 -0.00324 -0.00351 -0.00231 C -0.00351 -0.00208 -0.0039 -6.98912E-07 -0.0039 0.00023 C -0.0039 0.00278 -0.00325 0.00694 -0.00208 0.00879 C -0.00117 0.00787 -0.00117 0.00741 -0.00078 0.00555 C -0.00052 0.00347 -0.00026 0.00208 -1.20916E-06 -6.98912E-07 Z" pathEditMode="relative" rAng="0" ptsTypes="fffffffffff">
                                      <p:cBhvr>
                                        <p:cTn id="38" dur="2000" spd="-100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2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117 -0.00023 C -0.00091 0.00162 -0.00065 0.00185 -0.00026 0.00278 C 2.80229E-06 0.00717 0.00156 0.00486 0.00221 0.0044 C 0.0026 0.00278 0.00234 0.00208 0.00195 0.00116 C 0.00156 -0.00139 0.00117 -0.00208 0.00065 -0.00301 C 0.00026 -0.0037 2.80229E-06 -0.0044 2.80229E-06 -0.00417 C -0.00104 -0.0044 -0.00209 -0.0044 -0.00313 -0.00301 C -0.00313 -0.00278 -0.00339 -0.00023 -0.00339 0.00023 C -0.00339 0.00324 -0.00313 0.00856 -0.00235 0.01088 C -0.00183 0.00972 -0.00183 0.00903 -0.00156 0.00671 C -0.00143 0.00417 -0.0013 0.00255 -0.00117 -0.00023 Z" pathEditMode="relative" rAng="0" ptsTypes="fffffffffff">
                                      <p:cBhvr>
                                        <p:cTn id="40" dur="2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42" dur="2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44" dur="20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33763E-06 9.09512E-07 C 0.00039 0.00139 0.00078 0.00162 0.00104 0.00231 C 0.00169 0.00578 0.00364 0.00393 0.00455 0.0037 C 0.00494 0.00231 0.00468 0.00185 0.00416 0.00116 C 0.00364 -0.00093 0.00312 -0.00139 0.00234 -0.00232 C 0.00195 -0.00278 0.00143 -0.00347 0.00143 -0.00324 C 0.00013 -0.00347 -0.0013 -0.00324 -0.00274 -0.00232 C -0.00274 -0.00208 -0.003 9.09512E-07 -0.003 0.00023 C -0.003 0.00278 -0.00248 0.00694 -0.00156 0.00879 C -0.00091 0.00787 -0.00091 0.0074 -0.00052 0.00555 C -0.00039 0.00347 -0.00013 0.00208 2.33763E-06 9.09512E-07 Z" pathEditMode="relative" rAng="0" ptsTypes="fffffffffff">
                                      <p:cBhvr>
                                        <p:cTn id="4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4475E-06 9.04883E-07 C 0.00026 0.00092 0.00052 0.00116 0.00091 0.00185 C 0.0013 0.00463 0.003 0.00324 0.00378 0.00301 C 0.00417 0.00185 0.00391 0.00139 0.00352 0.00069 C 0.003 -0.00093 0.0026 -0.00139 0.00195 -0.00208 C 0.00169 -0.00255 0.00117 -0.00301 0.00117 -0.00301 C 0.00013 -0.00301 -0.00117 -0.00301 -0.00234 -0.00208 C -0.00234 -0.00185 -0.0026 9.04883E-07 -0.0026 0.00023 C -0.0026 0.00208 -0.00221 0.00555 -0.00143 0.00717 C -0.00078 0.00648 -0.00078 0.00602 -0.00052 0.0044 C -0.00039 0.00278 -0.00026 0.00162 -1.44475E-06 9.04883E-07 Z" pathEditMode="relative" rAng="0" ptsTypes="fffffffffff">
                                      <p:cBhvr>
                                        <p:cTn id="48" dur="20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50" dur="2000" spd="-100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52" dur="2000" spd="-100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55908E-07 -1.11111E-06 C 0.00026 0.00139 0.00065 0.00162 0.00091 0.00232 C 0.00143 0.00579 0.00325 0.00394 0.00417 0.0037 C 0.00456 0.00232 0.0043 0.00185 0.00377 0.00116 C 0.00325 -0.00092 0.00286 -0.00139 0.00208 -0.00231 C 0.00182 -0.00278 0.0013 -0.00347 0.0013 -0.00324 C 0.00013 -0.00347 -0.0013 -0.00324 -0.0026 -0.00231 C -0.0026 -0.00208 -0.00286 -1.11111E-06 -0.00286 0.00023 C -0.00286 0.00278 -0.00247 0.00695 -0.00156 0.0088 C -0.00091 0.00787 -0.00091 0.00741 -0.00052 0.00556 C -0.00039 0.00347 -0.00026 0.00208 -6.55908E-07 -1.11111E-06 Z" pathEditMode="relative" rAng="0" ptsTypes="fffffffffff">
                                      <p:cBhvr>
                                        <p:cTn id="54" dur="2000" spd="-100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117 -0.0044 C 0.00156 -0.00255 0.00196 -0.00232 0.00248 -0.00139 C 0.003 0.00301 0.00495 0.00069 0.00586 0.00046 C 0.00651 -0.00139 0.00612 -0.00185 0.0056 -0.00301 C 0.00495 -0.00556 0.0043 -0.00625 0.00365 -0.00741 C 0.00326 -0.00787 0.00287 -0.0088 0.00287 -0.00857 C 0.00156 -0.0088 -3.2431E-06 -0.00857 -0.00143 -0.00741 C -0.00143 -0.00695 -0.00169 -0.0044 -0.00169 -0.00394 C -0.00169 -0.00093 -0.0013 0.0044 -0.00039 0.00694 C 0.00039 0.00578 0.00039 0.00509 0.00078 0.00278 C 0.00091 2.22222E-06 0.00104 -0.00162 0.00117 -0.0044 Z" pathEditMode="relative" rAng="0" ptsTypes="fffffffffff">
                                      <p:cBhvr>
                                        <p:cTn id="56" dur="2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3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58" dur="2000" spd="-100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60" dur="2000" spd="-100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9.31806E-07 -3.7037E-07 C 0.00039 0.00116 0.00078 0.00139 0.00104 0.00232 C 0.00169 0.00579 0.00377 0.00394 0.00481 0.0037 C 0.0052 0.00232 0.00494 0.00185 0.00442 0.00093 C 0.00377 -0.00116 0.00325 -0.00162 0.00247 -0.00255 C 0.00208 -0.00301 0.00143 -0.0037 0.00143 -0.00347 C 0.00013 -0.0037 -0.00143 -0.00347 -0.00299 -0.00255 C -0.00299 -0.00231 -0.00325 -3.7037E-07 -0.00325 0.00023 C -0.00325 0.00255 -0.00273 0.00671 -0.00182 0.0088 C -0.00104 0.00787 -0.00104 0.00741 -0.00065 0.00556 C -0.00039 0.00347 -0.00026 0.00208 9.31806E-07 -3.7037E-07 Z" pathEditMode="relative" rAng="0" ptsTypes="fffffffffff">
                                      <p:cBhvr>
                                        <p:cTn id="62" dur="2000" spd="-1000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64" dur="2000" spd="-100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66" dur="2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68" dur="2000" spd="-100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70" dur="2000" spd="-100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53982E-06 -1.85185E-06 C 0.00026 0.00116 0.00052 0.00139 0.00091 0.00232 C 0.0013 0.00579 0.00299 0.00394 0.00377 0.00371 C 0.00416 0.00232 0.0039 0.00185 0.00351 0.00093 C 0.00299 -0.00116 0.0026 -0.00162 0.00195 -0.00254 C 0.00169 -0.00301 0.00117 -0.0037 0.00117 -0.00347 C 0.00013 -0.0037 -0.00117 -0.00347 -0.00235 -0.00254 C -0.00235 -0.00231 -0.00261 -1.85185E-06 -0.00261 0.00023 C -0.00261 0.00255 -0.00222 0.00671 -0.00144 0.0088 C -0.00078 0.00787 -0.00078 0.00741 -0.00052 0.00556 C -0.00039 0.00347 -0.00026 0.00209 3.53982E-06 -1.85185E-06 Z" pathEditMode="relative" rAng="0" ptsTypes="fffffffffff">
                                      <p:cBhvr>
                                        <p:cTn id="72" dur="2000" spd="-1000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68506E-07 -4.07407E-06 C 0.00026 0.00186 0.00052 0.00232 0.00091 0.00371 C 0.0013 0.00903 0.00286 0.00602 0.00351 0.00579 C 0.0039 0.00371 0.00364 0.00278 0.00325 0.00162 C 0.00286 -0.00185 0.00247 -0.00254 0.00182 -0.00393 C 0.00156 -0.00463 0.00117 -0.00578 0.00117 -0.00555 C 0.00013 -0.00578 -0.00104 -0.00555 -0.00208 -0.00393 C -0.00208 -0.00347 -0.00234 -4.07407E-06 -0.00234 0.00024 C -0.00234 0.00394 -0.00195 0.01065 -0.0013 0.01366 C -0.00065 0.01227 -0.00065 0.01158 -0.00039 0.00857 C -0.00026 0.00533 -0.00013 0.00324 4.68506E-07 -4.07407E-06 Z" pathEditMode="relative" rAng="0" ptsTypes="fffffffffff">
                                      <p:cBhvr>
                                        <p:cTn id="74" dur="2000" spd="-100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6448E-06 3.23305E-06 C 0.00026 0.00208 0.00052 0.00254 0.00078 0.0037 C 0.00117 0.00925 0.0026 0.00625 0.00325 0.00578 C 0.00351 0.0037 0.00338 0.00277 0.00299 0.00162 C 0.0026 -0.00162 0.00221 -0.00255 0.00169 -0.00371 C 0.00143 -0.00463 0.00104 -0.00579 0.00104 -0.00556 C 0.00013 -0.00579 -0.00091 -0.00556 -0.00196 -0.00371 C -0.00196 -0.00347 -0.00222 3.23305E-06 -0.00222 0.00046 C -0.00222 0.00416 -0.00182 0.01087 -0.00117 0.01388 C -0.00065 0.01249 -0.00065 0.01157 -0.00039 0.00879 C -0.00026 0.00532 -0.00013 0.00324 2.6448E-06 3.23305E-06 Z" pathEditMode="relative" rAng="0" ptsTypes="fffffffffff">
                                      <p:cBhvr>
                                        <p:cTn id="76" dur="2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00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78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80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82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013 -0.00209 C 0.00039 -0.00093 0.00065 -0.0007 0.00091 4.07407E-06 C 0.0013 0.00301 0.00273 0.00138 0.00339 0.00115 C 0.00365 4.07407E-06 0.00352 -0.00047 0.00313 -0.00116 C 0.00273 -0.00301 0.00234 -0.00348 0.00182 -0.00417 C 0.00156 -0.00463 0.00117 -0.00533 0.00117 -0.00533 C 0.00026 -0.00533 -0.00078 -0.0051 -0.00182 -0.00417 C -0.00182 -0.00394 -0.00208 -0.00209 -0.00208 -0.00209 C -0.00208 0.00023 -0.00169 0.00393 -0.00104 0.00555 C -0.00052 0.00486 -0.00052 0.00439 -0.00026 0.00277 C -0.00013 0.00092 -1.44084E-06 -0.00024 0.00013 -0.00209 Z" pathEditMode="relative" rAng="0" ptsTypes="fffffffffff">
                                      <p:cBhvr>
                                        <p:cTn id="84" dur="20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200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2356E-06 -0.00208 C 0.00039 -0.00069 0.00078 -0.00046 0.0013 0.00046 C 0.00183 0.00394 0.00417 0.00208 0.00508 0.00185 C 0.0056 0.00046 0.00534 -0.00023 0.00469 -0.00092 C 0.00417 -0.00324 0.00352 -0.0037 0.00274 -0.00463 C 0.00222 -0.00509 0.0017 -0.00578 0.0017 -0.00578 C 0.00026 -0.00578 -0.00143 -0.00578 -0.00299 -0.00463 C -0.00299 -0.0044 -0.00338 -0.00208 -0.00338 -0.00185 C -0.00338 0.0007 -0.00286 0.00509 -0.00182 0.00718 C -0.00104 0.00625 -0.00104 0.00579 -0.00065 0.0037 C -0.00039 0.00162 -0.00013 0.00023 -3.02356E-06 -0.00208 Z" pathEditMode="relative" rAng="0" ptsTypes="fffffffffff">
                                      <p:cBhvr>
                                        <p:cTn id="86" dur="20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200"/>
                                    </p:animMotion>
                                  </p:childTnLst>
                                </p:cTn>
                              </p:par>
                              <p:par>
                                <p:cTn id="8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5322E-07 -1.41865E-06 C -0.00013 -0.01111 -0.00052 -0.02245 -0.00039 -0.03355 C -0.00026 -0.04837 -0.00143 -0.04536 0.00104 -0.05068 C 0.00183 -0.05554 0.0043 -0.06156 0.00716 -0.06248 C 0.00911 -0.06665 0.00768 -0.06433 0.0138 -0.06248 C 0.01471 -0.06225 0.01666 -0.06133 0.01666 -0.06133 C 0.01796 -0.05901 0.01991 -0.05901 0.02173 -0.05809 C 0.03123 -0.05901 0.02655 -0.05971 0.03305 -0.06248 C 0.03462 -0.06457 0.03553 -0.0648 0.03735 -0.06387 C 0.04177 -0.06688 0.04581 -0.07081 0.05049 -0.07267 C 0.05387 -0.07591 0.05739 -0.07567 0.06116 -0.07637 C 0.06428 -0.07891 0.06689 -0.08077 0.06962 -0.0847 C 0.07066 -0.08794 0.07183 -0.0884 0.07313 -0.09164 C 0.07391 -0.09372 0.0743 -0.09581 0.07495 -0.09789 C 0.07574 -0.1046 0.07482 -0.11062 0.07352 -0.11687 C 0.07391 -0.11895 0.0743 -0.12358 0.07561 -0.1252 C 0.08042 -0.13122 0.08641 -0.13307 0.092 -0.13584 C 0.09616 -0.13515 0.09616 -0.13446 0.09916 -0.13145 C 0.10072 -0.12821 0.10228 -0.12474 0.1041 -0.12196 C 0.10605 -0.1127 0.10423 -0.10206 0.10371 -0.09234 C 0.10397 -0.0766 0.10345 -0.06619 0.10553 -0.05253 C 0.10527 -0.0479 0.1054 -0.04304 0.10475 -0.03865 C 0.10436 -0.03587 0.10046 -0.03471 0.09942 -0.03425 C 0.09382 -0.03193 0.08797 -0.03101 0.08237 -0.02916 C 0.08159 -0.02337 0.08224 -0.01735 0.08354 -0.01203 C 0.08393 -0.00648 0.08497 -0.00139 0.08602 0.00371 C 0.08667 0.01366 0.08536 0.01111 0.08133 0.01319 C 0.08068 0.01366 0.08003 0.01435 0.07925 0.01458 C 0.07769 0.01505 0.07456 0.01574 0.07456 0.01574 C 0.07261 0.01713 0.07053 0.01736 0.06858 0.01829 C 0.06754 0.01991 0.06663 0.02176 0.06572 0.02338 C 0.0652 0.02615 0.06428 0.02801 0.06285 0.02963 C 0.06129 0.03333 0.0609 0.03333 0.05856 0.03472 C 0.04958 0.03379 0.04724 0.03333 0.04008 0.03032 C 0.03475 0.02592 0.02902 0.02338 0.02343 0.02083 C 0.02017 0.01759 0.02421 0.02129 0.01913 0.01829 C 0.01549 0.0162 0.01211 0.01319 0.0082 0.01204 C 0.00755 0.01157 0.00703 0.01088 0.00638 0.01065 C 0.00573 0.01042 0.00495 0.01065 0.0043 0.01019 C 0.00326 0.00949 0.00248 0.00764 0.00143 0.00695 C 0.00013 0.00463 0.00104 0.00371 -0.00104 0.00371" pathEditMode="relative" ptsTypes="ffffffffffffffffffffffffffffffffffffffffA">
                                      <p:cBhvr>
                                        <p:cTn id="88" dur="20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8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40403E-06 1.42328E-06 C -0.00051 0.00185 -0.00143 0.00371 -0.00143 0.00579 C -0.00143 0.00926 0.00508 0.01319 0.00677 0.01389 C 0.01224 0.02014 0.02096 0.01898 0.02746 0.02083 C 0.02876 0.02129 0.03006 0.02176 0.03137 0.02222 C 0.03306 0.02268 0.03631 0.02338 0.03631 0.02338 C 0.04152 0.02291 0.0449 0.02315 0.04841 0.01574 C 0.05206 0.0081 0.05401 1.42328E-06 0.06012 -0.00115 C 0.07899 0.00023 0.07222 -0.00555 0.07717 0.00949 C 0.07821 0.02245 0.08016 0.03749 0.08849 0.03911 C 0.09148 0.04189 0.09552 0.04282 0.09877 0.04351 C 0.10423 0.04559 0.10957 0.0493 0.11516 0.05115 C 0.12388 0.05693 0.13481 0.05416 0.14392 0.0574 C 0.14991 0.05948 0.15602 0.06041 0.16201 0.06249 C 0.16721 0.06434 0.17203 0.07013 0.17736 0.07082 C 0.18296 0.07151 0.17997 0.07105 0.18621 0.07198 C 0.19558 0.07128 0.20092 0.07267 0.20898 0.06827 C 0.22395 0.06017 0.23384 0.03911 0.24269 0.01759 C 0.24698 0.00718 0.2501 0.00093 0.25114 -0.01203 C 0.25101 -0.02152 0.25101 -0.02407 0.2501 -0.03147 C 0.24984 -0.03841 0.24984 -0.04559 0.24945 -0.05253 C 0.24919 -0.05739 0.24347 -0.05855 0.24165 -0.05878 C 0.22655 -0.06017 0.21159 -0.06063 0.19649 -0.06202 C 0.19298 -0.06341 0.18973 -0.06526 0.18621 -0.06642 C 0.17307 -0.06433 0.168 -0.06271 0.15706 -0.05484 C 0.15524 -0.0516 0.15316 -0.04721 0.15108 -0.04489 C 0.15004 -0.04235 0.14913 -0.04026 0.14744 -0.03911 C 0.14639 -0.04281 0.146 -0.04651 0.14535 -0.05045 C 0.14509 -0.05693 0.14613 -0.08053 0.14002 -0.0847 C 0.12792 -0.08447 0.11686 -0.084 0.10515 -0.08285 C 0.10163 -0.081 0.09851 -0.0803 0.09487 -0.07961 C 0.09317 -0.07822 0.08953 -0.07637 0.08953 -0.07637 C 0.09018 -0.08863 0.09317 -0.1009 0.09565 -0.11247 C 0.09643 -0.1083 0.09721 -0.10437 0.09812 -0.10044 C 0.10072 -0.1009 0.10462 -0.09928 0.10515 -0.10483 C 0.10111 -0.10807 0.09695 -0.10506 0.09278 -0.10483 C 0.07808 -0.10437 0.06338 -0.10437 0.04867 -0.10414 C 0.04386 -0.10298 0.0393 -0.10159 0.03449 -0.10113 C 0.03019 -0.09928 0.02629 -0.10206 0.02174 -0.10229 C 0.01718 -0.10252 0.01276 -0.10275 0.0082 -0.10298 C 0.00547 -0.10368 0.00651 -0.10368 0.00508 -0.10368" pathEditMode="relative" ptsTypes="ffffffffffffffffffffffffffffffffffffffffA">
                                      <p:cBhvr>
                                        <p:cTn id="90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7235E-07 1.43717E-06 C 0.00234 0.00185 0.00391 0.00532 0.00638 0.00741 C 0.01015 0.01551 0.01757 0.01736 0.02303 0.01759 C 0.03592 0.01828 0.04893 0.01851 0.06181 0.01898 C 0.06493 0.01944 0.06871 0.01898 0.0717 0.02083 C 0.07443 0.02268 0.07664 0.02592 0.07912 0.02847 C 0.08497 0.03471 0.09096 0.04119 0.09655 0.04791 C 0.10345 0.05624 0.10891 0.06434 0.11724 0.06873 C 0.11945 0.07105 0.12063 0.07197 0.12323 0.07313 C 0.12583 0.07568 0.12882 0.07683 0.13169 0.07753 C 0.13442 0.07915 0.13702 0.08007 0.13988 0.08077 C 0.1421 0.08285 0.1473 0.08563 0.1499 0.08655 C 0.15368 0.08956 0.1568 0.09535 0.16083 0.09789 C 0.16357 0.09974 0.16695 0.09998 0.16981 0.10044 C 0.18022 0.09974 0.18803 0.09581 0.19714 0.08655 C 0.20234 0.08123 0.21028 0.0685 0.21666 0.06572 C 0.21991 0.06619 0.22303 0.06619 0.22629 0.06688 C 0.22876 0.06758 0.23006 0.06966 0.23227 0.07128 C 0.23761 0.07498 0.24398 0.07915 0.24867 0.08516 C 0.25114 0.0884 0.25348 0.09188 0.25608 0.09465 C 0.26285 0.10183 0.27144 0.1046 0.27912 0.10599 C 0.28601 0.10576 0.29226 0.1046 0.29903 0.10345 C 0.30462 0.10113 0.30983 0.09812 0.31542 0.09604 C 0.32076 0.09141 0.32505 0.08794 0.32713 0.07753 C 0.32817 0.06619 0.32622 0.05161 0.32427 0.04027 C 0.3231 0.02638 0.3188 0.01157 0.31503 -0.00069 C 0.31347 -0.00602 0.31178 -0.01203 0.30905 -0.01597 C 0.29851 -0.03124 0.27847 -0.0405 0.26532 -0.0449 C 0.25635 -0.05115 0.24737 -0.05624 0.238 -0.06017 C 0.23019 -0.06758 0.22017 -0.07151 0.21132 -0.07267 C 0.20625 -0.07568 0.2013 -0.07452 0.1961 -0.07221 C 0.19297 -0.0692 0.18959 -0.06642 0.18647 -0.06318 C 0.18517 -0.06202 0.18426 -0.05994 0.18296 -0.05878 C 0.17918 -0.05554 0.17411 -0.05577 0.17007 -0.05508 C 0.16487 -0.05531 0.15966 -0.05462 0.15446 -0.05577 C 0.15121 -0.05647 0.14808 -0.05948 0.14483 -0.06063 C 0.14053 -0.06341 0.1365 -0.06549 0.13208 -0.06758 C 0.12999 -0.07035 0.12726 -0.07035 0.12466 -0.07082 C 0.12063 -0.0729 0.11672 -0.07498 0.11256 -0.07591 C 0.10176 -0.07545 0.09161 -0.07475 0.08094 -0.07406 C 0.07378 -0.07128 0.06623 -0.07012 0.05895 -0.06966 C 0.05296 -0.07012 0.0475 -0.07221 0.04151 -0.07267 C 0.03592 -0.07406 0.03045 -0.07475 0.02486 -0.07591 C 0.02238 -0.07707 0.02017 -0.07915 0.0177 -0.08031 C 0.01588 -0.08007 0.01392 -0.08007 0.0121 -0.07961 C 0.01132 -0.07938 0.0082 -0.07383 0.00742 -0.07267 C 0.00508 -0.0692 0.00391 -0.06457 0.00169 -0.06133 C 2.47235E-07 -0.05878 -0.00169 -0.05716 -0.00325 -0.05439 C -0.00364 -0.0523 -0.00429 -0.04814 -0.00429 -0.04814 C -0.00403 -0.04443 -0.00416 -0.04166 -0.00286 -0.03865 C -0.00195 -0.03448 -0.00143 -0.03078 -0.00078 -0.02661 C -0.00039 -0.01759 2.47235E-07 -0.01319 2.47235E-07 -0.00393 L -0.00299 -0.00069" pathEditMode="relative" ptsTypes="fffffffffffffffffffffffffffffffffffffffffffffffffffAA">
                                      <p:cBhvr>
                                        <p:cTn id="92" dur="20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1015E-06 -1.41865E-06 C 0.00559 0.00371 0.0108 0.01088 0.01665 0.01458 C 0.02277 0.02245 0.02472 0.03356 0.02628 0.04629 C 0.02667 0.05416 0.02693 0.06179 0.02772 0.06966 C 0.02785 0.07869 0.02759 0.0928 0.03045 0.10114 C 0.03123 0.10877 0.03279 0.11618 0.0337 0.12382 C 0.035 0.13377 0.03591 0.14719 0.0419 0.15112 C 0.04971 0.15089 0.05608 0.15205 0.06324 0.14858 C 0.06454 0.14673 0.06584 0.14603 0.0674 0.14534 C 0.07001 0.1421 0.07079 0.13678 0.0717 0.13145 C 0.07196 0.12358 0.07248 0.11548 0.07391 0.10808 C 0.0743 0.09998 0.07508 0.09257 0.07599 0.0847 C 0.07586 0.0766 0.07612 0.06827 0.0756 0.06017 C 0.07482 0.04675 0.06766 0.02477 0.06285 0.01389 C 0.06207 0.01019 0.06116 0.00648 0.06038 0.00255 C 0.05986 -0.00023 0.05894 -0.00555 0.05894 -0.00555 C 0.05816 -0.01643 0.05686 -0.02754 0.05543 -0.03841 C 0.0553 -0.04235 0.0553 -0.04651 0.05504 -0.05045 C 0.05452 -0.0567 0.05374 -0.06457 0.05257 -0.07058 C 0.05231 -0.0722 0.05231 -0.07475 0.05153 -0.07567 C 0.05101 -0.07637 0.05036 -0.07614 0.04971 -0.07637 C 0.0432 -0.07359 0.03734 -0.06757 0.03084 -0.06503 C 0.02303 -0.05785 0.01418 -0.0486 0.00533 -0.04675 C 0.00182 -0.04721 0.00195 -0.04651 0.00104 -0.05161 C 0.00065 -0.05924 0.00091 -0.06133 -0.00221 -0.06549 C -0.00325 -0.06873 -0.0056 -0.06827 -0.00755 -0.06943 C -0.01236 -0.06873 -0.01444 -0.0685 -0.01783 -0.06248 C -0.02004 -0.05855 -0.02212 -0.05137 -0.02525 -0.04975 C -0.02616 -0.04837 -0.0272 -0.04744 -0.02811 -0.04605 C -0.02681 -0.04165 -0.02551 -0.04165 -0.02277 -0.04096 C -0.0203 -0.03934 -0.01809 -0.03888 -0.01536 -0.03841 C -0.00521 -0.03355 0.00494 -0.03633 0.01561 -0.03656 C 0.02876 -0.03517 0.04138 -0.03402 0.05465 -0.03332 C 0.05738 -0.03217 0.06025 -0.02893 0.06285 -0.02707 C 0.07118 -0.02083 0.08562 -0.02221 0.09408 -0.02198 C 0.11295 -0.02152 0.13168 -0.02129 0.15055 -0.02083 C 0.15302 -0.01296 0.15185 -0.00301 0.15237 0.00579 C 0.15198 0.01435 0.15211 0.02315 0.15133 0.03171 C 0.14977 0.04837 0.14353 0.0648 0.13923 0.07961 C 0.13884 0.08285 0.13858 0.08679 0.13676 0.08794 C 0.15719 0.08841 0.17775 0.08748 0.19818 0.0891 C 0.20624 0.0898 0.21405 0.09419 0.22199 0.09674 C 0.22524 0.09766 0.2285 0.09859 0.23162 0.09998 C 0.23396 0.10114 0.23826 0.10438 0.23826 0.10438 C 0.2406 0.10762 0.24177 0.11086 0.24359 0.11456 C 0.24489 0.12428 0.24138 0.12497 0.23865 0.13145 C 0.23617 0.13724 0.235 0.14395 0.23266 0.14974 C 0.23175 0.15552 0.23032 0.15622 0.22732 0.15737 C 0.21405 0.15714 0.20078 0.15807 0.18751 0.15622 C 0.18204 0.15552 0.17697 0.15251 0.1715 0.15182 C 0.16435 0.14904 0.15706 0.15043 0.1499 0.15182 C 0.13312 0.15136 0.11815 0.14974 0.10189 0.14788 C 0.10006 0.14719 0.09863 0.14673 0.09694 0.14534 C 0.09109 0.13492 0.08679 0.12335 0.08523 0.10877 C 0.08627 0.0854 0.08991 0.09234 0.10514 0.09118 C 0.10592 0.08864 0.1067 0.08702 0.10761 0.0847 C 0.10839 0.07892 0.10878 0.0729 0.10943 0.06712 C 0.10891 0.05578 0.1106 0.04768 0.10475 0.04374 C 0.1028 0.04027 0.09993 0.03935 0.09759 0.0368 C 0.0972 0.03564 0.09629 0.03495 0.0959 0.03356 C 0.0959 0.03333 0.0946 0.02268 0.09408 0.02222 C 0.09278 0.02106 0.09122 0.02176 0.08978 0.02153 C 0.08588 0.02199 0.08198 0.02176 0.07807 0.02291 C 0.07703 0.02315 0.0782 0.02685 0.07885 0.02801 C 0.08055 0.03101 0.08367 0.03287 0.08588 0.03495 C 0.08432 0.03935 0.08536 0.03749 0.07989 0.03796 C 0.073 0.03842 0.06623 0.03911 0.05934 0.03981 C 0.05465 0.04073 0.05088 0.04513 0.04645 0.04814 C 0.04398 0.04976 0.04138 0.05045 0.03904 0.05254 C 0.03721 0.05416 0.03526 0.05554 0.03331 0.05693 C 0.03266 0.0574 0.03123 0.05832 0.03123 0.05832 C 0.02524 0.05786 0.02121 0.05624 0.01561 0.05439 C 0.01275 0.05022 0.00169 0.05323 0.00104 0.05323 C -0.00078 0.05925 -0.00052 0.06665 -0.00078 0.07336 C -0.00117 0.08424 0.00039 0.08146 -0.00182 0.0847 C -0.00625 0.08262 -0.0095 0.07637 -0.01314 0.07151 C -0.01379 0.07059 -0.01471 0.06989 -0.01536 0.06897 C -0.01666 0.06712 -0.01796 0.0648 -0.01926 0.06272 C -0.0216 0.05902 -0.02134 0.0574 -0.02277 0.05369 C -0.02577 0.04583 -0.02941 0.03773 -0.03344 0.03171 C -0.03448 0.02477 -0.0324 0.025 -0.02915 0.02407 C -0.02511 0.02268 -0.02108 0.02199 -0.01705 0.02037 C -0.01666 0.0162 -0.0151 0.01227 -0.01418 0.00833 C -0.01392 0.00509 -0.01366 0.00162 -0.01249 -0.00115 C -0.01171 -0.00277 -0.00924 -0.0037 -0.00924 -0.0037 C -0.00651 -0.00324 -0.0043 -0.00347 -0.00221 -0.00115 C -0.00182 -0.00069 -0.00052 -0.00023 2.1015E-06 -1.41865E-06 C 0.00065 0.00047 0.00208 0.00139 0.00208 0.00139 L 0.00481 -0.00115" pathEditMode="relative" ptsTypes="fffffffffffffffffffffffffffffffffffffffffffffffffffffffffffffffffffffffffffffffffffffffAA">
                                      <p:cBhvr>
                                        <p:cTn id="94" dur="2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9.88939E-07 2.86508E-06 C 0.00169 0.00115 0.00299 0.00301 0.00455 0.00439 C 0.00703 0.00648 0.0108 0.00578 0.01353 0.00625 C 0.02589 0.00555 0.02798 0.00648 0.03656 -0.00625 C 0.03826 -0.01157 0.03995 -0.01944 0.04372 -0.02083 C 0.04671 -0.02407 0.04502 -0.02268 0.05114 -0.02268 C 0.06298 -0.02268 0.07482 -0.02245 0.08666 -0.02222 C 0.08796 -0.01944 0.08874 -0.01805 0.09056 -0.01643 C 0.09837 -0.01713 0.10058 -0.01875 0.10722 -0.02153 C 0.10852 -0.01967 0.10865 -0.01759 0.10904 -0.01458 C 0.10735 0.01203 0.10332 0.03332 0.09694 0.05809 C 0.09304 0.07336 0.09135 0.08586 0.08523 0.0972 C 0.08224 0.10252 0.0756 0.11409 0.07105 0.11941 C 0.06571 0.12566 0.05894 0.13006 0.05426 0.13839 C 0.05387 0.14094 0.05348 0.14094 0.05608 0.14094 C 0.07092 0.14094 0.08562 0.14047 0.10045 0.14024 C 0.13377 0.14047 0.16708 0.13584 0.20026 0.14094 C 0.20312 0.1414 0.20039 0.15112 0.20104 0.15598 C 0.20117 0.1569 0.20195 0.15644 0.20247 0.15667 C 0.20481 0.15922 0.2082 0.15968 0.21093 0.16038 C 0.22863 0.15899 0.24437 0.15876 0.26038 0.14649 C 0.2609 0.15297 0.26012 0.16176 0.25999 0.16732 C 0.26038 0.17565 0.25973 0.17658 0.26324 0.18005 C 0.26415 0.18259 0.26493 0.18375 0.26636 0.18514 C 0.2687 0.18213 0.26857 0.17588 0.26922 0.17125 C 0.26961 0.16454 0.27027 0.15829 0.27131 0.15158 C 0.27183 0.1414 0.27222 0.13191 0.27352 0.12196 C 0.27417 0.09789 0.27846 0.06919 0.27209 0.04744 C 0.27196 0.04582 0.27196 0.04397 0.2717 0.04235 C 0.27079 0.03517 0.26935 0.03517 0.27209 0.03656 C 0.27742 0.03541 0.28289 0.03517 0.28809 0.03286 C 0.29161 0.03124 0.29473 0.02731 0.29798 0.02453 C 0.29915 0.0236 0.3015 0.02152 0.3015 0.02152 C 0.30306 0.01782 0.3041 0.0162 0.30475 0.01203 C 0.30306 -0.00602 0.29069 -0.0081 0.28237 -0.01204 C 0.27781 -0.01412 0.27456 -0.01574 0.26988 -0.01643 C 0.26402 -0.01852 0.26584 -0.01852 0.2579 -0.01643 C 0.24906 -0.01412 0.2432 0.01666 0.23904 0.02777 C 0.23487 0.03888 0.2298 0.05022 0.22654 0.06248 C 0.22602 0.06919 0.2255 0.07544 0.22238 0.07961 C 0.219 0.07915 0.21561 0.07915 0.21236 0.07822 C 0.20729 0.0766 0.20065 0.06341 0.19714 0.05809 C 0.19284 0.05161 0.19141 0.03795 0.18647 0.03471 C 0.18009 0.03564 0.17319 0.03772 0.16695 0.0405 C 0.16487 0.04027 0.16265 0.04096 0.16057 0.0398 C 0.15992 0.03934 0.16005 0.03332 0.16083 0.02962 C 0.16174 0.02476 0.16604 0.01759 0.1676 0.01388 C 0.17189 0.00393 0.17918 -0.00278 0.18295 -0.01204 C 0.18595 -0.01944 0.18985 -0.02824 0.19466 -0.03217 C 0.20026 -0.02963 0.19818 -0.02708 0.2039 -0.02592 C 0.20794 -0.02384 0.21184 -0.02245 0.216 -0.02153 C 0.21978 -0.02176 0.22355 -0.02245 0.22732 -0.02222 C 0.22824 -0.02222 0.2298 -0.02245 0.2298 -0.02083 C 0.2298 -0.01852 0.2268 -0.01829 0.22589 -0.01782 C 0.22095 -0.01528 0.21652 -0.0125 0.21236 -0.00695 C 0.21158 -0.00463 0.2108 -0.00232 0.20989 2.86508E-06 C 0.20937 0.00347 0.20846 0.00694 0.20742 0.00995 C 0.20703 0.01296 0.2069 0.01458 0.20598 0.01712 C 0.20533 0.02175 0.20416 0.02476 0.20312 0.02893 C 0.20273 0.03309 0.20104 0.03703 0.20026 0.04165 C 0.2 0.04675 0.20039 0.05184 0.19961 0.0567 C 0.19948 0.05785 0.19636 0.06017 0.1957 0.06063 C 0.18946 0.06457 0.19154 0.06364 0.18608 0.06433 C 0.1676 0.06387 0.15641 0.05855 0.13962 0.04744 C 0.13481 0.03888 0.13325 0.03425 0.13103 0.02337 C 0.13051 0.01388 0.13051 0.00231 0.13533 -0.00394 C 0.13936 -0.00926 0.13806 -0.00764 0.14235 -0.01134 C 0.14405 -0.01273 0.14769 -0.01389 0.14769 -0.01389 C 0.1499 -0.01597 0.15237 -0.01551 0.15485 -0.01713 C 0.15576 -0.02153 0.15276 -0.02245 0.15094 -0.02338 C 0.14548 -0.02615 0.13988 -0.02708 0.13429 -0.02847 C 0.12388 -0.02801 0.11451 -0.02708 0.10436 -0.02523 C 0.1011 -0.02338 0.09772 -0.02083 0.09447 -0.01967 C 0.09187 -0.01713 0.08926 -0.01574 0.08666 -0.01343 C 0.08328 -0.01042 0.08055 -0.00556 0.07742 -0.00185 C 0.07547 0.00046 0.07417 0.00231 0.07248 0.00509 C 0.0717 0.00648 0.07001 0.00879 0.07001 0.00879 C 0.06935 0.01273 0.06831 0.01828 0.0674 0.02198 C 0.06714 0.02985 0.06688 0.03795 0.06532 0.04536 C 0.06467 0.05253 0.06324 0.05924 0.06246 0.06619 C 0.06168 0.0884 0.06246 0.11062 0.06103 0.1326 C 0.06077 0.14603 0.06337 0.16153 0.05934 0.1731 C 0.05881 0.17658 0.05738 0.17982 0.05569 0.1819 C 0.05413 0.1863 0.0527 0.19208 0.05218 0.19717 C 0.05192 0.19949 0.05257 0.20273 0.05153 0.20412 C 0.05101 0.20481 0.05036 0.20435 0.04971 0.20458 C 0.0445 0.19717 0.03956 0.18907 0.03474 0.18074 C 0.02915 0.17102 0.02238 0.16385 0.01626 0.15528 C 0.01522 0.15228 0.01379 0.14973 0.01275 0.14649 C 0.00976 0.13746 0.00833 0.12682 0.00559 0.11756 C 0.00416 0.10669 0.00338 0.0965 0.00637 0.08586 C 0.00755 0.07683 0.00885 0.06665 0.01067 0.05809 C 0.01145 0.0405 0.01249 0.03286 0.0039 0.02707 C 0.00195 0.02407 0.00091 0.02106 -0.00039 0.01712 C -9.88939E-07 0.01064 -0.00039 0.01111 0.00104 0.00694" pathEditMode="relative" ptsTypes="ffffffffffffffffffffffffffffffffffffffffffffffffffffffffffffffffffffffffffffffffffffffffffffffA">
                                      <p:cBhvr>
                                        <p:cTn id="96" dur="20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23617E-07 4.30687E-06 C 0.00338 0.00115 0.00456 0.00185 0.00859 0.00231 C 0.01327 0.00185 0.01809 0.00231 0.02277 0.00115 C 0.02538 0.00046 0.03292 -0.00672 0.03448 -0.00834 C 0.04476 -0.01898 0.04971 -0.02685 0.05582 -0.04374 C 0.05608 -0.04606 0.05647 -0.04976 0.05582 -0.05184 C 0.05556 -0.05254 0.0553 -0.05069 0.05504 -0.04999 C 0.054 -0.04675 0.05543 -0.0493 0.05361 -0.04675 C 0.05413 -0.0405 0.05348 -0.03333 0.05726 -0.03102 C 0.06298 -0.02315 0.06923 -0.01667 0.07638 -0.01412 C 0.08029 -0.01134 0.08055 -0.01065 0.08497 -0.01204 C 0.0851 -0.01296 0.0851 -0.01366 0.08523 -0.01458 C 0.08549 -0.01667 0.08575 -0.01898 0.08601 -0.02106 C 0.08614 -0.02176 0.08614 -0.02268 0.08627 -0.02338 C 0.0864 -0.0243 0.08614 -0.0213 0.08601 -0.02037 C 0.08575 -0.01898 0.08549 -0.01782 0.08523 -0.01644 C 0.08445 -0.01204 0.0838 -0.00695 0.08276 -0.00255 C 0.08783 0.00393 0.09746 -0.01482 0.09916 -0.01713 C 0.1093 -0.03078 0.11841 -0.04282 0.1257 -0.06133 C 0.12661 -0.06897 0.12778 -0.07638 0.12687 -0.08424 C 0.12622 -0.08957 0.11867 -0.10391 0.1162 -0.10762 C 0.1002 -0.13169 0.0799 -0.13793 0.05934 -0.13979 C 0.04984 -0.14164 0.0406 -0.14025 0.03123 -0.13793 C 0.02876 -0.13608 0.02733 -0.13585 0.02668 -0.13145 C 0.02694 -0.12845 0.02681 -0.12544 0.02733 -0.12266 C 0.02837 -0.1178 0.03409 -0.10947 0.03657 -0.10762 C 0.03865 -0.10391 0.03787 -0.10553 0.03904 -0.10299 C 0.03748 -0.09674 0.03253 -0.09605 0.02915 -0.09558 C 0.01705 -0.09119 0.00534 -0.09142 -0.00716 -0.09119 C -0.00833 -0.07383 -0.00403 -0.06527 0.00078 -0.05254 C 0.00169 -0.04999 0.00377 -0.04467 0.00534 -0.04305 C 0.00612 -0.04236 0.00781 -0.04189 0.00781 -0.04189 C 0.01106 -0.04236 0.01327 -0.04444 0.0164 -0.0456 C 0.02394 -0.05254 0.03188 -0.0567 0.03982 -0.06203 C 0.04255 -0.06388 0.04515 -0.06527 0.04724 -0.06897 C 0.04984 -0.06573 0.05127 -0.06018 0.054 -0.05694 C 0.06116 -0.04814 0.07235 -0.04027 0.08107 -0.0375 C 0.08523 -0.03472 0.08029 -0.05694 0.07925 -0.06133 C 0.07821 -0.0736 0.07768 -0.08633 0.08107 -0.09743 C 0.08224 -0.10507 0.08302 -0.11294 0.08354 -0.12081 C 0.08328 -0.12474 0.08328 -0.12891 0.08276 -0.13284 C 0.08172 -0.14025 0.07573 -0.14789 0.07313 -0.15182 C 0.06545 -0.16385 0.05348 -0.16617 0.04372 -0.16871 C 0.04242 -0.1701 0.04112 -0.17057 0.03982 -0.17195 C 0.03969 -0.17265 0.03891 -0.17589 0.03904 -0.17635 C 0.03956 -0.18005 0.04632 -0.19209 0.04867 -0.19463 C 0.04698 -0.20181 0.0445 -0.20111 0.04047 -0.20158 C 0.02941 -0.20135 0.01848 -0.20204 0.00742 -0.20111 C -0.00963 -0.19973 -0.02733 -0.19047 -0.04372 -0.18214 C -0.04502 -0.18052 -0.04658 -0.17982 -0.04762 -0.17774 C -0.04788 -0.17728 -0.04762 -0.17635 -0.04788 -0.17566 C -0.04801 -0.17519 -0.04841 -0.17496 -0.04867 -0.1745 C -0.04632 -0.14835 -0.02889 -0.14233 -0.01665 -0.13539 C -0.01457 -0.13423 -0.01275 -0.13261 -0.01067 -0.13145 C -0.0082 -0.1303 -0.00312 -0.12845 -0.00312 -0.12845 C 0.00208 -0.12405 -0.00312 -0.11479 -0.00598 -0.10993 C -0.01132 -0.10067 -0.0177 -0.09026 -0.0242 -0.08355 C -0.02576 -0.07753 -0.02498 -0.08008 -0.02628 -0.07591 C -0.0268 -0.07221 -0.02654 -0.06828 -0.02733 -0.06457 C -0.02602 -0.0537 -0.02485 -0.05092 -0.01913 -0.04675 C -0.01757 -0.0456 -0.01587 -0.0449 -0.01418 -0.04374 C -0.01379 -0.04351 -0.01314 -0.04305 -0.01314 -0.04305 C -0.0095 -0.03773 -0.0147 -0.03217 -0.01744 -0.02986 C -0.01861 -0.02893 -0.01978 -0.02893 -0.02095 -0.02801 C -0.02902 -0.0213 -0.03669 -0.01273 -0.04515 -0.00764 C -0.04919 -0.00047 -0.0445 0.00162 -0.04151 0.00439 C -0.038 0.00763 -0.04164 0.00509 -0.038 0.0074 C -0.0376 0.00833 -0.03656 0.0081 -0.03617 0.00925 C -0.03526 0.01203 -0.03552 0.02453 -0.03409 0.02568 C -0.03071 0.02846 -0.02472 0.028 -0.0216 0.02823 C -0.00559 0.028 0.00729 0.02661 0.02238 0.02453 C 0.03149 0.02499 0.03891 0.02545 0.04802 0.02453 C 0.05023 0.02221 0.05114 0.01805 0.05361 0.01573 C 0.05895 0.01087 0.06675 0.0111 0.07248 0.00995 C 0.07834 0.00532 0.07313 0.00277 0.06923 0.00115 C 0.06155 -0.00186 0.05309 -0.00186 0.04515 -0.00255 C 0.04203 -0.00324 0.03813 -0.00209 0.03552 -0.0051 C 0.03422 -0.0088 0.03331 -0.01158 0.03162 -0.01458 C 0.03097 -0.0169 0.03032 -0.01921 0.0298 -0.02153 C 0.03006 -0.02477 0.02993 -0.02801 0.03058 -0.03102 C 0.0311 -0.03379 0.0337 -0.03796 0.03448 -0.0405 C 0.03513 -0.04259 0.03526 -0.04467 0.03592 -0.04675 C 0.03657 -0.05115 0.03735 -0.05578 0.038 -0.06018 C 0.03774 -0.06457 0.038 -0.06897 0.03735 -0.07337 C 0.03722 -0.07429 0.03631 -0.07452 0.03592 -0.07522 C 0.03292 -0.08031 0.03006 -0.08239 0.02629 -0.08471 C 0.02381 -0.08424 0.02134 -0.08424 0.01887 -0.08355 C 0.01692 -0.08309 0.01484 -0.08008 0.01275 -0.07915 C 0.01223 -0.07545 0.0121 -0.07499 0.01275 -0.07082 C 0.01249 -0.06318 0.01158 -0.05184 0.00781 -0.04675 C 0.00703 -0.0405 0.00586 -0.03472 0.00429 -0.02916 C 0.00377 -0.02731 0.00377 -0.02592 0.00351 -0.02407 C 0.00325 -0.02268 0.00286 -0.01968 0.00286 -0.01968 C 0.00234 -0.00972 0.00247 -0.01458 0.00247 -0.0051 L 0.00273 -0.00949" pathEditMode="relative" ptsTypes="fffffffffffffffffffffffffffffffffffffffffffffffffffffffffffffffffffffffffffffffffffffffffffffAA">
                                      <p:cBhvr>
                                        <p:cTn id="98" dur="20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9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0703E-06 -4.27447E-06 C 0.02512 0.0162 0.05114 0.01759 0.07782 0.01898 C 0.07847 0.02083 0.07886 0.02291 0.07951 0.02476 C 0.08159 0.04096 0.0881 0.053 0.09734 0.05508 C 0.10189 0.05485 0.10657 0.05508 0.11113 0.05439 C 0.11373 0.05416 0.11568 0.05068 0.11829 0.04999 C 0.12141 0.04744 0.12349 0.04374 0.12648 0.04096 C 0.12792 0.0368 0.13052 0.03448 0.13247 0.03101 C 0.13663 0.02361 0.14119 0.01481 0.14249 0.0044 C 0.14223 -0.00694 0.14275 -0.00949 0.14067 -0.01759 C 0.14041 -0.0199 0.14106 -0.02337 0.13989 -0.02453 C 0.13937 -0.02499 0.13976 -0.02245 0.13963 -0.02152 C 0.13924 -0.01782 0.13885 -0.01435 0.13859 -0.01064 C 0.13846 0.00602 0.13455 0.04444 0.14171 0.06202 C 0.14223 0.0648 0.14262 0.06619 0.14418 0.06688 C 0.14509 0.0685 0.146 0.06897 0.14704 0.07012 C 0.15004 0.06943 0.15316 0.06989 0.15589 0.06758 C 0.16331 0.06087 0.17333 0.04768 0.18153 0.04559 C 0.18478 0.04258 0.1879 0.03888 0.19142 0.03726 C 0.19285 0.03541 0.1961 0.03286 0.1961 0.03286 C 0.20157 0.02314 0.20872 0.02152 0.21132 0.00694 C 0.21184 -0.00416 0.21041 -0.01805 0.20456 -0.02453 C 0.20339 -0.02754 0.20183 -0.02916 0.20065 -0.03217 C 0.20026 -0.03541 0.20078 -0.03286 0.19961 -0.03541 C 0.19896 -0.03679 0.19779 -0.0398 0.19779 -0.0398 C 0.19818 -0.05137 0.1987 -0.05253 0.20287 -0.05994 C 0.20326 -0.06295 0.20378 -0.06433 0.20313 -0.06757 C 0.20261 -0.06989 0.20104 -0.07081 0.2 -0.07197 C 0.19675 -0.07521 0.19311 -0.07753 0.18972 -0.0803 C 0.18894 -0.081 0.18829 -0.08146 0.18751 -0.08215 C 0.18699 -0.08262 0.1866 -0.08285 0.18608 -0.08331 C 0.18556 -0.08377 0.18439 -0.0847 0.18439 -0.0847 C 0.1706 -0.08354 0.15485 -0.07382 0.14132 -0.06642 C 0.13767 -0.06457 0.13442 -0.06179 0.13065 -0.06063 C 0.12713 -0.05832 0.12401 -0.05693 0.12037 -0.05623 C 0.11386 -0.0567 0.10736 -0.0567 0.10085 -0.05739 C 0.09721 -0.05785 0.09278 -0.06318 0.08953 -0.06572 C 0.08211 -0.07151 0.07417 -0.07915 0.06637 -0.08331 C 0.06363 -0.08632 0.06012 -0.08748 0.05713 -0.08979 C 0.05427 -0.08956 0.04984 -0.09002 0.04685 -0.08771 C 0.03384 -0.07776 0.02212 -0.06156 0.00885 -0.05299 C 0.00742 -0.05091 0.00599 -0.04975 0.00456 -0.0479 C 0.00326 -0.04397 0.00235 -0.04003 0.00104 -0.0361 C 0.00065 -0.03355 0.00065 -0.03193 -0.00039 -0.03031 C -0.00065 -0.02707 -0.00104 -0.02407 -0.00143 -0.02083 C -0.00078 -0.00532 -0.00364 -0.00578 -1.60703E-06 -0.00578 L -0.00221 -0.00463" pathEditMode="relative" ptsTypes="fffffffffffffffffffffffffffffffffffffffffffffAA">
                                      <p:cBhvr>
                                        <p:cTn id="100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5322E-07 -1.41865E-06 C -0.00286 0.0044 -0.00273 0.00671 -0.00364 0.0125 C -0.00403 0.01551 -0.00507 0.02129 -0.00507 0.02129 C -0.00546 0.03101 -0.0065 0.04143 -0.00468 0.05115 C -0.00312 0.05948 -0.00065 0.06665 0.00144 0.07452 C 0.00404 0.08424 0.00521 0.09558 0.00781 0.1053 C 0.00963 0.11224 0.01198 0.11895 0.01419 0.12567 C 0.0164 0.13261 0.0203 0.13562 0.02265 0.1421 C 0.02317 0.14626 0.02173 0.14696 0.01913 0.14904 C 0.01067 0.15575 0.00157 0.16177 -0.00715 0.16732 C -0.00989 0.17103 -0.01275 0.17265 -0.01457 0.17797 C -0.01301 0.18121 -0.00845 0.1819 -0.00611 0.18237 C -0.00468 0.18375 -0.00312 0.18422 -0.00182 0.18561 C -0.00104 0.18653 -8.65322E-07 0.18885 -8.65322E-07 0.18885 C -0.00117 0.19787 -0.00793 0.19648 -0.0121 0.19695 C -0.03734 0.19417 -0.05452 0.18815 -0.07885 0.17172 C -0.08705 0.16617 -0.09564 0.16131 -0.10266 0.15159 C -0.10592 0.14696 -0.10982 0.1333 -0.10982 0.1333 C -0.11021 0.13053 -0.1106 0.12775 -0.11086 0.12497 C -0.11151 0.11919 -0.11268 0.10785 -0.11268 0.10785 C -0.11229 0.09928 -0.11281 0.09026 -0.11164 0.08193 C -0.10852 0.06064 -0.09603 0.05138 -0.09056 0.03333 C -0.08991 0.02754 -0.09004 0.01805 -0.09316 0.01435 C -0.09356 0.00972 -0.09486 0.00833 -0.09707 0.00625 C -0.09915 0.00162 -0.10149 0.00232 -0.10449 -1.41865E-06 C -0.11607 -0.00856 -0.1283 -0.01018 -0.14066 -0.01088 C -0.16825 -0.01527 -0.13871 -0.01041 -0.07638 -0.01203 C -0.07586 -0.01203 -0.07729 -0.01319 -0.07781 -0.01342 C -0.07924 -0.01412 -0.08302 -0.01435 -0.08419 -0.01458 C -0.09134 -0.01666 -0.09824 -0.01712 -0.10553 -0.01967 C -0.20481 -0.01828 -0.16187 -0.02661 -0.19896 -0.01342 C -0.21509 -0.00139 -0.22706 0.01574 -0.23305 0.04536 C -0.23357 0.05554 -0.23357 0.06596 -0.23552 0.07568 C -0.23643 0.08702 -0.23903 0.10114 -0.24307 0.10993 C -0.24385 0.11571 -0.24515 0.12219 -0.24866 0.12381 C -0.25192 0.1296 -0.24749 0.12219 -0.25087 0.12682 C -0.25139 0.12752 -0.25296 0.12937 -0.25231 0.12937 C -0.24931 0.12937 -0.24632 0.12705 -0.24333 0.12636 C -0.23214 0.12358 -0.235 0.12428 -0.22277 0.12381 C -0.21821 0.12428 -0.21353 0.12381 -0.20897 0.12497 C -0.20819 0.1252 -0.21041 0.12613 -0.21106 0.12682 C -0.21223 0.12798 -0.2134 0.1296 -0.21457 0.13076 C -0.21756 0.13353 -0.22069 0.13608 -0.22381 0.13886 C -0.23383 0.14742 -0.24944 0.16177 -0.25543 0.17866 C -0.25517 0.18005 -0.2553 0.1819 -0.25478 0.18306 C -0.254 0.18491 -0.24671 0.18676 -0.2458 0.18699 C -0.23396 0.19185 -0.22212 0.19394 -0.21002 0.1944 C -0.19349 0.19417 -0.18191 0.19278 -0.16694 0.19 C -0.15927 0.18584 -0.15172 0.1819 -0.14391 0.17866 C -0.14118 0.17751 -0.13936 0.1745 -0.13676 0.17311 C -0.13558 0.17126 -0.13454 0.16941 -0.13324 0.16802 C -0.13233 0.16524 -0.13168 0.16246 -0.13077 0.15969 C -0.12934 0.14835 -0.13116 0.13562 -0.12999 0.12381 C -0.1296 0.11965 -0.12635 0.11618 -0.12478 0.11363 C -0.11984 0.10553 -0.11594 0.0979 -0.10982 0.09211 C -0.0985 0.06966 -0.08627 0.06665 -0.07104 0.05855 C -0.06272 0.05994 -0.05205 0.05763 -0.0445 0.06688 C -0.03968 0.0729 -0.03552 0.08146 -0.03136 0.08887 C -0.02966 0.09188 -0.02836 0.09743 -0.02602 0.09836 C -0.02446 0.10114 -0.02303 0.1016 -0.02095 0.10229 C -0.01795 0.10206 -0.01496 0.10252 -0.0121 0.1016 C -0.00806 0.10021 0.00039 0.08841 0.00313 0.08262 C 0.00495 0.07869 0.0069 0.0736 0.00781 0.06874 C 0.00833 0.06596 0.00924 0.06064 0.00924 0.06064 C 0.0095 0.05624 0.00989 0.0523 0.01067 0.04791 C 0.01158 0.02731 0.01406 0.00532 0.02512 -0.00578 C 0.02759 -0.00833 0.03136 -0.01134 0.0341 -0.01273 C 0.03683 -0.01412 0.03943 -0.01435 0.0419 -0.01712 C 0.03995 -0.01967 0.03709 -0.01898 0.03475 -0.01967 C 0.02915 -0.02106 0.02278 -0.0206 0.0177 -0.02546 C 0.01627 -0.02407 0.01575 -0.02268 0.01458 -0.02106 C 0.0138 -0.0199 0.01315 -0.01851 0.01237 -0.01712 C 0.01198 -0.01643 0.01132 -0.01527 0.01132 -0.01527 C 0.00976 -0.00949 0.00495 -0.00671 0.0017 -0.00463 C 0.00078 -0.00393 -0.00221 -0.00023 -0.00221 -0.00069 L -0.00247 -0.00555" pathEditMode="relative" ptsTypes="ffffffffffffffffffffffffffffffffffffffffffffffffffffffffffffffffffffffffffAA">
                                      <p:cBhvr>
                                        <p:cTn id="102" dur="2000" fill="hold"/>
                                        <p:tgtEl>
                                          <p:spTgt spid="6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447E-07 -2.84193E-06 C 0.00104 0.01713 0.00338 0.03379 0.00676 0.04999 C 0.00715 0.05763 0.00819 0.06457 0.00897 0.07198 C 0.00975 0.09281 0.00858 0.10993 -0.00144 0.12197 C 0.00234 0.12497 0.02029 0.12312 0.02212 0.12312 C 0.0216 0.12752 0.02121 0.13169 0.02029 0.13585 C 0.01938 0.14927 0.01639 0.14441 0.00923 0.14603 C -0.00495 0.14534 -0.01718 0.14326 -0.03084 0.1421 C -0.03332 0.14117 -0.03579 0.14025 -0.03826 0.13955 C -0.04425 0.13817 -0.05609 0.13585 -0.05609 0.13585 C -0.06064 0.13631 -0.06507 0.13631 -0.06962 0.13701 C -0.073 0.13747 -0.07626 0.14164 -0.07951 0.14279 C -0.08172 0.14465 -0.08419 0.14534 -0.08667 0.14603 C -0.09239 0.1458 -0.09825 0.14603 -0.10397 0.14534 C -0.10801 0.14488 -0.11191 0.1421 -0.11607 0.14164 C -0.12466 0.13608 -0.13468 0.13284 -0.14379 0.13145 C -0.16097 0.12335 -0.17879 0.11826 -0.19597 0.10993 C -0.21107 0.10253 -0.22538 0.09119 -0.24073 0.08471 C -0.2717 0.07175 -0.30449 0.07013 -0.33598 0.06943 C -0.33963 0.06804 -0.34015 0.06781 -0.34171 0.06203 C -0.34236 0.05369 -0.34314 0.04421 -0.34197 0.03611 C -0.34158 0.03287 -0.33234 0.0169 -0.33169 0.01574 C -0.32675 0.00695 -0.32323 -0.00416 -0.31894 -0.01388 C -0.31816 -0.01758 -0.31751 -0.02106 -0.31647 -0.02453 C -0.31712 -0.04605 -0.31725 -0.0479 -0.32323 -0.06318 C -0.32388 -0.06688 -0.32518 -0.07336 -0.32388 -0.07706 C -0.32141 -0.084 -0.31308 -0.08562 -0.30931 -0.08655 C -0.30124 -0.09095 -0.29317 -0.0928 -0.28485 -0.09465 C -0.2812 -0.09419 -0.27808 -0.09187 -0.27457 -0.09025 C -0.26403 -0.08562 -0.25375 -0.08076 -0.24295 -0.07891 C -0.23657 -0.07683 -0.23019 -0.0766 -0.22369 -0.0759 C -0.22239 -0.07475 -0.22108 -0.07405 -0.21978 -0.07266 C -0.21783 -0.06711 -0.21094 -0.05855 -0.20807 -0.05253 C -0.203 -0.04212 -0.19753 -0.02568 -0.19142 -0.01712 C -0.18712 -0.0111 -0.18153 -0.00925 -0.17645 -0.00578 C -0.16188 0.00463 -0.14535 0.00301 -0.13 0.00695 C -0.12128 0.00672 -0.11243 0.00787 -0.10371 0.00579 C -0.09565 0.00394 -0.08862 -0.00416 -0.08159 -0.01064 C -0.07782 -0.01782 -0.073 -0.02082 -0.06845 -0.02592 C -0.0622 -0.03286 -0.05609 -0.0435 -0.04867 -0.04605 C -0.04138 -0.0486 -0.03371 -0.0479 -0.02629 -0.0486 C -0.01809 -0.0516 -0.0108 -0.04998 -0.00313 -0.04489 C -0.00183 -0.04281 0.00117 -0.0398 0.00117 -0.0398 C 0.00351 -0.03494 0.00416 -0.02846 0.00611 -0.02337 C 0.00689 -0.01851 0.00754 -0.01735 0.0078 -0.01203 C 0.00754 -0.00439 0.00728 0.00232 0.00507 0.0088 C 0.00442 0.0132 0.00377 0.01644 0.00221 0.01968 C 0.00182 0.02245 0.00104 0.02407 0.00039 0.02662 C 4.9447E-07 0.02824 -0.00066 0.03171 -0.00066 0.03171 C -0.00013 0.03842 -0.00013 0.03819 0.00364 0.03726 C 0.00364 0.03703 0.0039 0.03333 0.00429 0.03287 C 0.00468 0.0324 0.0052 0.0324 0.00572 0.03217 C 0.00832 0.03078 0.01001 0.0287 0.01249 0.02708 C 0.01522 0.02268 0.01639 0.01829 0.01847 0.0132 C 0.01912 0.01158 0.0199 0.00996 0.02068 0.00834 C 0.02121 0.00718 0.02212 0.0051 0.02212 0.0051 C 0.02277 0.00047 0.02173 0.00579 0.02355 0.00255 C 0.02407 0.00162 0.02407 -2.84193E-06 0.02459 -0.00115 C 0.02524 -0.00624 0.02563 -0.01203 0.02238 -0.01319 C 0.01938 -0.01967 0.01236 -0.01458 0.00858 -0.01064 C 0.00728 -0.00925 0.0065 -0.00717 0.00507 -0.00624 C 0.00416 -0.00486 0.00364 -0.00324 0.00286 -0.00185 C 0.00234 0.00162 0.00195 0.00116 4.9447E-07 -2.84193E-06 Z" pathEditMode="relative" ptsTypes="fffffffffffffffffffffffffffffffffffffffffffffffffffffffffffffff">
                                      <p:cBhvr>
                                        <p:cTn id="104" dur="2000" fill="hold"/>
                                        <p:tgtEl>
                                          <p:spTgt spid="6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6.18087E-07 5.73941E-06 C -0.00156 -0.00161 -0.00286 -0.00393 -0.00455 -0.00509 C -0.00533 -0.00555 -0.00846 -0.0037 -0.00924 -0.00323 C -0.01288 -0.00138 -0.01666 5.73941E-06 -0.02056 0.00047 C -0.02707 0.00232 -0.03357 0.00093 -0.04008 5.73941E-06 C -0.04489 -0.00161 -0.04984 -0.00208 -0.05465 -0.00393 C -0.05882 -0.00555 -0.06259 -0.00809 -0.06675 -0.00948 C -0.07183 -0.01411 -0.0782 -0.01527 -0.08302 -0.02082 C -0.0864 -0.02476 -0.08979 -0.02869 -0.09304 -0.03286 C -0.09499 -0.0354 -0.09616 -0.03887 -0.09798 -0.04165 C -0.10098 -0.04605 -0.1041 -0.05021 -0.10722 -0.05438 C -0.10917 -0.05693 -0.11073 -0.06202 -0.11321 -0.06317 C -0.11529 -0.07012 -0.11269 -0.06271 -0.11503 -0.06641 C -0.11698 -0.06942 -0.11828 -0.07428 -0.12036 -0.07706 C -0.12375 -0.08169 -0.12804 -0.08192 -0.13208 -0.08354 C -0.14118 -0.08308 -0.14782 -0.08215 -0.15628 -0.08099 C -0.16435 -0.07775 -0.17254 -0.07706 -0.18074 -0.0759 C -0.18438 -0.07475 -0.18777 -0.07405 -0.19141 -0.07336 C -0.19349 -0.07359 -0.20234 -0.07243 -0.2056 -0.0759 C -0.21757 -0.08817 -0.22329 -0.11548 -0.2337 -0.13144 C -0.23617 -0.14348 -0.25036 -0.14371 -0.25569 -0.14417 C -0.27053 -0.14371 -0.2825 -0.14255 -0.29655 -0.14093 C -0.31516 -0.14232 -0.31425 -0.13422 -0.31542 -0.15621 C -0.3149 -0.16199 -0.31425 -0.1731 -0.31008 -0.17495 C -0.30826 -0.17866 -0.30098 -0.18467 -0.29798 -0.18699 C -0.29668 -0.19046 -0.29499 -0.19509 -0.29265 -0.19601 C -0.29174 -0.20041 -0.29317 -0.19532 -0.29057 -0.19902 C -0.29018 -0.19972 -0.29018 -0.20087 -0.28979 -0.20157 C -0.28887 -0.20319 -0.28705 -0.20458 -0.28588 -0.20596 C -0.28497 -0.20828 -0.28445 -0.21036 -0.28341 -0.21244 C -0.28237 -0.21754 -0.28185 -0.22031 -0.28523 -0.2217 C -0.28679 -0.22332 -0.28848 -0.22471 -0.29018 -0.22564 C -0.29252 -0.22702 -0.29525 -0.22702 -0.29759 -0.22749 C -0.29876 -0.22772 -0.29993 -0.22795 -0.30111 -0.22818 C -0.30202 -0.22841 -0.30462 -0.22888 -0.30371 -0.22888 C -0.2583 -0.22841 -0.21301 -0.22749 -0.1676 -0.22679 C -0.15081 -0.22332 -0.13403 -0.21638 -0.11711 -0.21476 C -0.10085 -0.21013 -0.0851 -0.20226 -0.06884 -0.19717 C -0.06168 -0.19486 -0.05257 -0.19578 -0.04606 -0.18907 C -0.03617 -0.17889 -0.02954 -0.16199 -0.02056 -0.14973 C -0.00677 -0.13098 0.00885 -0.11848 0.02602 -0.11316 C 0.02915 -0.11108 0.03266 -0.10969 0.03448 -0.10437 C 0.03396 -0.09326 0.03448 -0.09326 0.03201 -0.08609 C 0.03175 -0.08354 0.03123 -0.0803 0.03058 -0.07775 C 0.03006 -0.0759 0.02889 -0.07266 0.02889 -0.07266 C 0.02876 -0.07197 0.02811 -0.06757 0.02811 -0.06711 C 0.0285 -0.05392 0.03032 -0.05554 0.03526 -0.04883 C 0.03696 -0.04651 0.03839 -0.0435 0.04021 -0.04119 C 0.04099 -0.03887 0.0419 -0.03749 0.04229 -0.03471 C 0.04268 -0.02453 0.04359 -0.01851 0.03943 -0.01203 C 0.03904 -0.00948 0.03826 -0.00717 0.03774 -0.00439 C 0.03722 0.00348 0.0363 0.0051 0.03201 0.00625 C 0.02967 0.00579 0.02733 0.00579 0.02498 0.0051 C 0.02381 0.00463 0.02225 0.00301 0.02069 0.00255 C 0.01887 -0.00069 0.01666 -0.00161 0.01431 -0.00323 C 0.0134 -0.00393 0.01236 -0.00439 0.01145 -0.00509 C 0.01106 -0.00532 0.01041 -0.00578 0.01041 -0.00578 C 0.00768 -0.00485 0.00703 -0.00439 0.0039 -0.00439 L 0.00586 5.73941E-06" pathEditMode="relative" ptsTypes="fffffffffffffffffffffffffffffffffffffffffffffffffffffffffAA">
                                      <p:cBhvr>
                                        <p:cTn id="106" dur="20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9597E-06 -5.70238E-06 C -0.00091 -0.01875 -0.00416 -0.03588 -0.00533 -0.05439 C -0.00585 -0.06365 -0.00676 -0.08216 -0.00676 -0.08216 C -0.00728 -0.1097 -0.00299 -0.15344 -0.00819 -0.1782 C -0.00846 -0.18075 -0.00872 -0.1833 -0.00924 -0.18584 C -0.01015 -0.19811 -0.00885 -0.1988 -0.00312 -0.20158 C -0.00026 -0.20968 -0.00598 -0.20991 -0.00924 -0.21037 C -0.03448 -0.20875 -0.05725 -0.2032 -0.08171 -0.19394 C -0.08679 -0.18954 -0.08887 -0.18816 -0.09265 -0.18144 C -0.0933 -0.17774 -0.09356 -0.17427 -0.09408 -0.17057 C -0.09447 -0.15761 -0.09512 -0.14442 -0.09343 -0.13146 C -0.09134 -0.11526 -0.08171 -0.10854 -0.07417 -0.10368 C -0.06532 -0.09813 -0.05647 -0.09234 -0.04723 -0.08841 C -0.03747 -0.08425 -0.0268 -0.08216 -0.01913 -0.06967 C -0.0186 -0.06666 -0.01834 -0.06388 -0.01808 -0.06064 C -0.01821 -0.05647 -0.01821 -0.04861 -0.01913 -0.04375 C -0.0203 -0.03796 -0.02186 -0.03264 -0.02264 -0.02662 C -0.02225 -0.02431 -0.02199 -0.02176 -0.02134 -0.01968 C -0.02056 -0.0169 -0.01535 -0.01343 -0.01379 -0.01273 C -0.01262 -0.01111 -0.01171 -0.01019 -0.01028 -0.00949 C -0.00924 -0.00764 -0.00793 -0.00649 -0.00702 -0.0044 C -0.00611 -0.00255 -0.00585 -5.70238E-06 -0.00494 0.00185 C -0.00455 0.00393 -0.00481 0.00323 -0.00429 0.00439" pathEditMode="relative" ptsTypes="ffffffffffffffffffffffA">
                                      <p:cBhvr>
                                        <p:cTn id="108" dur="2000" fill="hold"/>
                                        <p:tgtEl>
                                          <p:spTgt spid="6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0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7.41705E-07 2.86971E-06 C -0.00182 0.00694 -0.00572 0.00741 -0.00963 0.00949 C -0.02837 0.00926 -0.02993 0.01204 -0.04164 0.00764 C -0.05426 0.00301 -0.06623 -0.00764 -0.07924 -0.00926 C -0.08367 -0.01064 -0.08861 -0.01319 -0.08991 -0.0044 C -0.08939 0.00347 -0.08653 0.0088 -0.08276 0.01342 C -0.07053 0.02824 -0.05517 0.03657 -0.04047 0.03934 C -0.03786 0.04119 -0.03539 0.04258 -0.03266 0.04374 C -0.03565 0.05115 -0.04476 0.05369 -0.04971 0.05624 C -0.07131 0.06711 -0.09252 0.07012 -0.11477 0.07475 C -0.1365 0.07406 -0.15641 0.07174 -0.17762 0.06966 C -0.18061 0.06434 -0.18022 0.05624 -0.18191 0.04929 C -0.18308 0.03819 -0.18347 0.02731 -0.18399 0.01597 C -0.18373 0.00764 -0.18386 -0.00092 -0.18334 -0.00926 C -0.18295 -0.01689 -0.17632 -0.02615 -0.1741 -0.03032 C -0.16929 -0.03888 -0.15328 -0.04675 -0.146 -0.05045 C -0.12101 -0.06341 -0.09629 -0.07058 -0.0704 -0.07568 C -0.0648 -0.07544 -0.05921 -0.07591 -0.05361 -0.07498 C -0.05244 -0.07475 -0.05179 -0.07197 -0.05088 -0.07058 C -0.04515 -0.06202 -0.0419 -0.0523 -0.03904 -0.04027 C -0.03813 -0.02777 -0.03865 -0.01481 -0.03943 -0.00231 C -0.0393 0.00463 -0.03956 0.01157 -0.03904 0.01852 C -0.03839 0.02638 -0.03396 0.03564 -0.03097 0.04189 C -0.02134 0.06225 -0.00703 0.07799 0.00638 0.08979 C 0.01093 0.1009 0.01926 0.10831 0.02668 0.11062 C 0.03422 0.11548 0.03878 0.1134 0.04763 0.11247 C 0.06545 0.10391 0.06897 0.08794 0.07925 0.06387 C 0.08575 0.0486 0.09278 0.03379 0.09629 0.01528 C 0.09668 0.00764 0.09733 0.00278 0.09551 -0.00486 C 0.09486 -0.00787 0.09226 -0.01111 0.09122 -0.01319 C 0.08185 -0.03078 0.07014 -0.03518 0.05687 -0.03656 C 0.04763 -0.03865 0.03878 -0.03957 0.02941 -0.03726 C 0.02681 -0.02708 0.01939 -0.0206 0.01457 -0.01435 C 0.01002 -0.00833 0.00794 -0.00324 0.00247 -0.00046 C 0.00273 -0.00185 0.00351 -0.0044 0.00351 -0.0044 L -7.41705E-07 2.86971E-06 Z" pathEditMode="relative" ptsTypes="ffffffffffffffffffffffffffffffffffAf">
                                      <p:cBhvr>
                                        <p:cTn id="110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47235E-07 1.43254E-06 C -0.00221 0.00948 -0.0039 0.01944 -0.00663 0.02846 C -0.01002 0.0398 -0.0255 0.04304 -0.03123 0.0442 C -0.03448 0.04397 -0.03786 0.04397 -0.04112 0.0435 C -0.04203 0.04327 -0.04268 0.04165 -0.04359 0.04096 C -0.04957 0.03564 -0.04957 0.02013 -0.04996 0.00995 C -0.0497 0.00185 -0.05062 -0.00695 -0.04892 -0.01458 C -0.04567 -0.0287 -0.03695 -0.03726 -0.03084 -0.04675 C -0.02823 -0.05092 -0.02446 -0.05694 -0.02095 -0.05809 C -0.01926 -0.05971 -0.01743 -0.0611 -0.01561 -0.06203 C -0.04333 -0.07105 -0.10006 -0.06018 -0.10006 -0.06018 C -0.10995 -0.05902 -0.11984 -0.0567 -0.1296 -0.0537 C -0.14417 -0.04328 -0.16148 -0.02361 -0.16838 0.003 C -0.17072 0.0118 -0.17163 0.02129 -0.17436 0.02962 C -0.17514 0.03564 -0.17579 0.03841 -0.17827 0.04281 C -0.17866 0.04443 -0.17879 0.04605 -0.17931 0.04744 C -0.1797 0.0486 -0.18048 0.04929 -0.18074 0.05045 C -0.18113 0.05184 -0.18087 0.05346 -0.18113 0.05484 C -0.18139 0.05623 -0.18178 0.05739 -0.18217 0.05878 C -0.18282 0.06665 -0.18373 0.07359 -0.18256 0.08146 C -0.18126 0.09048 -0.17241 0.09719 -0.16864 0.10159 C -0.15276 0.11964 -0.13637 0.1289 -0.11828 0.13769 C -0.10813 0.14255 -0.10839 0.14117 -0.09694 0.14464 C -0.07937 0.14973 -0.09551 0.14672 -0.07521 0.14973 C -0.05959 0.1488 -0.04398 0.14973 -0.02836 0.14718 C -0.0095 0.14394 -0.0026 0.10599 0.01458 0.09789 C 0.03045 0.09835 0.04333 0.09997 0.0583 0.10159 C 0.06363 0.10298 0.05778 0.10113 0.06363 0.10414 C 0.0648 0.10483 0.06715 0.10553 0.06715 0.10553 C 0.08601 0.10182 0.10176 0.07197 0.10983 0.04281 C 0.11061 0.03263 0.11139 0.02499 0.10983 0.01458 C 0.10879 0.00786 0.10527 0.00231 0.10267 -0.00255 C 0.09265 -0.02153 0.08016 -0.02546 0.06611 -0.02778 C 0.04854 -0.02616 0.02173 -0.0287 0.00651 -0.00579 C 0.00521 -0.00162 0.00495 0.00138 0.00612 0.00624 C 0.00638 0.0074 0.00716 0.00786 0.00755 0.00879 C 0.01132 0.01689 0.0151 0.02476 0.01965 0.03147 C 0.02056 0.03286 0.0216 0.03286 0.02238 0.03471 C 0.02173 0.02892 0.01861 0.02383 0.01679 0.01897 C 0.01432 0.01203 0.0121 0.00486 0.00924 -0.00139 C 0.00716 -0.01158 0.00508 -0.02222 0.00261 -0.03217 C 0.00221 -0.0375 0.00026 -0.04953 0.00365 -0.05184 C 0.00664 -0.05717 0.01341 -0.0611 0.01744 -0.06203 C 0.01887 -0.0618 0.0203 -0.0618 0.02173 -0.06133 C 0.02251 -0.0611 0.02382 -0.06087 0.02382 -0.05948 C 0.02382 -0.05832 0.01809 -0.053 0.01744 -0.05254 C 0.01119 -0.04305 0.00482 -0.03449 -0.00104 -0.02407 C -0.00169 -0.0213 -0.00455 -0.01782 -0.00455 -0.01782 C -0.00533 -0.01528 -0.0065 -0.01343 -0.00702 -0.01088 C -0.00637 -0.00209 -0.00351 -0.00093 0.00078 0.00185 C 0.00248 0.00069 0.00221 0.00138 2.47235E-07 1.43254E-06 Z" pathEditMode="relative" ptsTypes="fffffffffffffffffffffffffffffffffffffffffffffffffff">
                                      <p:cBhvr>
                                        <p:cTn id="112" dur="2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64021E-06 4.3115E-06 C 0.00689 0.00347 0.00429 0.00208 0.0078 0.00393 C 0.00988 0.00509 0.01431 0.00509 0.01431 0.00509 C 0.03044 0.00439 0.04645 0.00162 0.06258 0.00069 C 0.06935 -0.00139 0.07625 -0.00255 0.08314 -0.00301 C 0.08952 -0.00509 0.09563 -0.00741 0.10201 -0.0081 C 0.12634 -0.01805 0.15861 -0.0368 0.16421 -0.08656 C 0.16473 -0.09998 0.16577 -0.11294 0.16278 -0.12567 C 0.16031 -0.14927 0.14729 -0.16084 0.13506 -0.16293 C 0.1309 -0.16478 0.12686 -0.16617 0.12257 -0.16663 C 0.1037 -0.16594 0.0916 -0.16408 0.07495 -0.16223 C 0.0687 -0.15876 0.06219 -0.15598 0.05686 -0.14904 C 0.05152 -0.1421 0.04801 -0.13192 0.04372 -0.12312 C 0.03838 -0.11248 0.03266 -0.10276 0.02745 -0.09165 C 0.02459 -0.0854 0.01964 -0.07198 0.01496 -0.07013 C 0.01184 -0.06897 0.00884 -0.06781 0.00572 -0.06573 C 0.00012 -0.06596 -0.00534 -0.0655 -0.01094 -0.06619 C -0.02004 -0.06735 -0.02967 -0.07406 -0.03865 -0.07637 C -0.04789 -0.07869 -0.05726 -0.08031 -0.06637 -0.08332 C -0.07105 -0.08285 -0.07587 -0.08309 -0.08055 -0.08216 C -0.08732 -0.081 -0.09213 -0.07128 -0.09799 -0.06689 C -0.09864 -0.06573 -0.09929 -0.0648 -0.09981 -0.06365 C -0.10046 -0.06226 -0.10085 -0.06064 -0.1015 -0.05925 C -0.10293 -0.05647 -0.10476 -0.05462 -0.1058 -0.05115 C -0.10684 -0.04791 -0.10723 -0.04397 -0.10827 -0.04097 C -0.10853 -0.03773 -0.10957 -0.02963 -0.10762 -0.02708 C -0.10671 -0.02592 -0.10541 -0.02569 -0.10437 -0.02453 C -0.10332 -0.02338 -0.1028 -0.02199 -0.1015 -0.02153 C -0.10033 -0.01921 -0.09929 -0.01713 -0.0976 -0.01643 C -0.09487 -0.0088 -0.08654 -0.00023 -0.08198 0.00324 C -0.08146 0.00416 -0.08094 0.00509 -0.08029 0.00578 C -0.0786 0.0074 -0.07678 0.00833 -0.07522 0.01018 C -0.06806 0.01897 -0.06012 0.02684 -0.0514 0.02916 C -0.04659 0.02846 -0.04347 0.02869 -0.03943 0.02661 C -0.03748 0.0243 -0.03449 0.02291 -0.03228 0.02152 C -0.0298 0.0199 -0.02798 0.0162 -0.02551 0.01458 C -0.022 0.01226 -0.01744 0.01064 -0.0138 0.00949 C -0.01055 0.00601 -0.00365 0.00717 -0.00105 0.00694 C 0.0013 0.00393 0.00156 0.00509 -8.64021E-06 4.3115E-06 Z" pathEditMode="relative" ptsTypes="fffffffffffffffffffffffffffffffffffffff">
                                      <p:cBhvr>
                                        <p:cTn id="114" dur="20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9447E-07 -7.12104E-06 C 0.0065 0.01388 0.00351 0.00925 0.0078 0.01527 C 0.00898 0.01851 0.01015 0.02036 0.01171 0.02267 C 0.01262 0.02545 0.01353 0.02869 0.01522 0.02985 C 0.01691 0.03401 0.01782 0.03679 0.01848 0.04165 C 0.01848 0.04327 0.019 0.05669 0.01848 0.06016 C 0.01808 0.06225 0.01665 0.06572 0.01665 0.06572 C 0.01587 0.07104 0.01509 0.07104 0.01236 0.07266 C 0.00026 0.07243 -0.01028 0.07289 -0.02173 0.07081 C -0.02798 0.0678 -0.03423 0.06826 -0.03839 0.05808 C -0.03969 0.04998 -0.04568 0.0435 -0.04906 0.03864 C -0.0609 0.02175 -0.08289 0.01249 -0.09773 0.01018 C -0.1028 0.00647 -0.10827 0.00485 -0.11373 0.00323 C -0.11659 0.00138 -0.11985 -0.0007 -0.12297 -0.00116 C -0.1257 -0.00302 -0.13065 -0.0051 -0.13364 -0.00556 C -0.13741 -0.00834 -0.14197 -0.01019 -0.146 -0.01135 C -0.1499 -0.01436 -0.1542 -0.0169 -0.15849 -0.0176 C -0.1624 -0.01991 -0.16656 -0.02014 -0.17059 -0.02199 C -0.17359 -0.02338 -0.17645 -0.0257 -0.17944 -0.02708 C -0.17268 -0.03657 -0.1624 -0.03727 -0.1542 -0.04051 C -0.1447 -0.04421 -0.13533 -0.04745 -0.12583 -0.05115 C -0.12063 -0.05324 -0.11581 -0.05763 -0.11048 -0.0581 C -0.10475 -0.05879 -0.09916 -0.05925 -0.09343 -0.05995 C -0.08367 -0.05948 -0.07521 -0.06041 -0.06611 -0.05671 C -0.05752 -0.04976 -0.04724 -0.04791 -0.03943 -0.03796 C -0.03618 -0.02755 -0.0324 -0.01829 -0.02564 -0.01505 C -0.02408 -0.0132 -0.02251 -0.0125 -0.02069 -0.01204 C -0.01861 -0.00973 -0.01666 -0.00926 -0.01419 -0.00811 C -0.00885 -0.00926 -0.00911 -0.01019 -0.00469 -0.0088 C -0.00208 -0.00811 -0.00013 -0.00371 0.00247 -0.00255 C 0.00169 -0.0014 0.00104 -7.12104E-06 4.9447E-07 -7.12104E-06 Z" pathEditMode="relative" ptsTypes="fffffffffffffffffffffffffffffff">
                                      <p:cBhvr>
                                        <p:cTn id="116" dur="2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85426E-06 1.43717E-06 C 0.00273 0.01296 0.00312 0.02685 0.00572 0.03981 C 0.00663 0.05392 0.00793 0.06781 0.00859 0.08216 C 0.00885 0.09465 0.00898 0.10692 0.00924 0.11942 C 0.00937 0.12705 0.00806 0.14811 0.01249 0.15598 C 0.01743 0.15367 0.01991 0.14973 0.0242 0.14534 C 0.02537 0.14256 0.02654 0.13978 0.02771 0.137 C 0.02836 0.13562 0.02954 0.13261 0.02954 0.13261 C 0.03981 0.07521 0.04255 0.01458 0.0497 -0.0442 C 0.05009 -0.05554 0.05062 -0.06711 0.05153 -0.07845 C 0.05088 -0.10252 0.05075 -0.09234 0.0324 -0.09165 C 0.0268 -0.09095 0.02238 -0.08794 0.01704 -0.08655 C 0.01431 -0.08401 0.0095 -0.08239 0.00741 -0.07845 C 0.0013 -0.06665 -0.00013 -0.04976 -0.00104 -0.03425 C -0.00091 -0.02523 -0.00339 -0.01319 0.00182 -0.01088 C 0.00312 -0.0081 0.00364 -0.00208 0.00143 -0.00069 C 0.00052 0.00185 0.00065 0.00532 -1.85426E-06 1.43717E-06 Z" pathEditMode="relative" ptsTypes="fffffffffffffffff">
                                      <p:cBhvr>
                                        <p:cTn id="118" dur="2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1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447E-07 -2.84656E-06 C 0.00221 0.00185 0.0039 0.00463 0.00637 0.00625 C 0.01587 0.0125 0.02498 0.01226 0.03513 0.01273 C 0.0432 0.01203 0.054 0.01203 0.06246 0.00949 C 0.07794 0.00486 0.0756 0.00301 0.09408 -0.00509 C 0.1188 -0.01597 0.14378 -0.02731 0.16942 -0.02916 C 0.17866 -0.03101 0.18789 -0.03217 0.19713 -0.03286 C 0.20273 -0.03402 0.20819 -0.03448 0.21379 -0.03541 C 0.216 -0.03495 0.21834 -0.03518 0.22056 -0.03425 C 0.22147 -0.03379 0.22095 -0.03124 0.22121 -0.02962 C 0.22186 -0.02592 0.22264 -0.02199 0.22342 -0.01828 C 0.22277 -0.00486 0.22251 0.00139 0.21626 0.0081 C 0.21314 0.01574 0.20832 0.02059 0.20416 0.02661 C 0.20065 0.0317 0.19778 0.03795 0.19427 0.04304 C 0.1892 0.05045 0.17566 0.05161 0.16942 0.0523 C 0.15445 0.05716 0.1391 0.05623 0.124 0.05739 C 0.1024 0.05901 0.08171 0.06133 0.06037 0.06387 C 0.04983 0.06688 0.03877 0.06781 0.02836 0.07267 C 0.01327 0.07984 -0.0013 0.08748 -0.01679 0.09095 C -0.02694 0.09072 -0.03709 0.09072 -0.04724 0.09025 C -0.05531 0.08979 -0.05986 0.07359 -0.06324 0.06318 C -0.06441 0.04675 -0.06728 0.03124 -0.07144 0.01643 C -0.07196 0.01435 -0.07274 0.0125 -0.07352 0.01064 C -0.07456 0.00787 -0.076 0.00555 -0.07678 0.00254 C -0.07912 -0.00556 -0.08042 -0.01319 -0.08133 -0.02222 C -0.08081 -0.02662 -0.08133 -0.03171 -0.0799 -0.03541 C -0.07873 -0.03842 -0.07613 -0.03842 -0.0743 -0.03981 C -0.06676 -0.04582 -0.05518 -0.05022 -0.04828 -0.05369 C -0.03631 -0.05971 -0.02447 -0.06758 -0.0125 -0.07267 C -0.00521 -0.07591 0.00351 -0.07614 0.01093 -0.07707 C 0.02277 -0.07684 0.03773 -0.081 0.04905 -0.07012 C 0.04957 -0.06781 0.05035 -0.06318 0.05035 -0.06318 C 0.05022 -0.05971 0.05035 -0.05624 0.05009 -0.053 C 0.04957 -0.04744 0.04333 -0.04027 0.04151 -0.03911 C 0.03292 -0.03356 0.02407 -0.02939 0.01522 -0.02476 C 0.01015 -0.02222 0.00559 -0.01713 0.00039 -0.01528 C -0.0013 -0.01389 -0.003 -0.01319 -0.00469 -0.01204 C -0.00534 -0.00741 -0.00391 -0.00602 -0.00144 -0.00509 C 0.00052 -0.0044 0.00429 -0.00324 0.00429 -0.00324 C 0.00728 -0.00116 0.00065 -2.84656E-06 -4.9447E-07 -2.84656E-06 Z" pathEditMode="relative" ptsTypes="ffffffffffffffffffffffffffffffffffffffff">
                                      <p:cBhvr>
                                        <p:cTn id="120" dur="2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65322E-07 -1.40014E-06 C 0.01184 0.02569 0.02316 0.05114 0.03409 0.07776 C 0.03969 0.09141 0.04658 0.10923 0.05439 0.11941 C 0.06077 0.12775 0.06792 0.13608 0.07495 0.14279 C 0.08145 0.14904 0.08913 0.15228 0.0959 0.15806 C 0.0998 0.16153 0.10345 0.16454 0.10761 0.16686 C 0.11073 0.16639 0.11386 0.16663 0.11685 0.16547 C 0.11945 0.16431 0.12218 0.14325 0.12257 0.13955 C 0.12296 0.12937 0.12401 0.11965 0.12427 0.10923 C 0.12414 0.09673 0.12466 0.08424 0.12401 0.07197 C 0.12388 0.0685 0.12244 0.06526 0.12179 0.06202 C 0.11425 0.02569 0.09343 0.01458 0.07313 0.01088 C 0.0592 0.01111 0.0298 0.00555 0.01769 0.03032 C 0.01327 0.03934 0.01015 0.04906 0.00741 0.05994 C 0.00546 0.07706 0.00416 0.09442 0.00208 0.11131 C 0.00117 0.13029 -0.00065 0.14348 -0.01249 0.14464 C -0.02538 0.14371 -0.0514 0.14302 -0.06259 0.12636 C -0.06585 0.1215 -0.06962 0.11363 -0.07105 0.10669 C -0.07196 0.10183 -0.07391 0.09234 -0.07391 0.09234 C -0.07456 0.0854 -0.07534 0.07845 -0.07573 0.07151 C -0.0756 0.06387 -0.07573 0.05624 -0.07534 0.0486 C -0.07508 0.04304 -0.07183 0.03402 -0.07066 0.02962 C -0.06663 0.01481 -0.06637 0.00856 -0.05609 0.00694 C -0.04607 0.00278 -0.03514 0.00278 -0.02486 0.00139 C -0.02186 0.00162 -0.01887 0.00116 -0.01601 0.00185 C -0.01393 0.00254 -0.01223 0.0081 -0.01002 0.00949 C -0.00482 0.00833 -0.00326 0.0074 0.00104 0.00393 C 0.00195 0.00231 0.00351 0.00139 0.00351 -0.00116 L 0.00364 0.00278" pathEditMode="relative" ptsTypes="fffffffffffffffffffffffffffAA">
                                      <p:cBhvr>
                                        <p:cTn id="122" dur="20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14981E-07 4.3115E-06 C 0.003 0.01643 0.00586 0.03772 0.01406 0.04883 C 0.01575 0.05114 0.01836 0.05114 0.02044 0.05184 C 0.02525 0.05114 0.02994 0.05091 0.03476 0.04998 C 0.05129 0.04721 0.0699 0.02291 0.07589 -0.00463 C 0.07563 -0.01204 0.07602 -0.02384 0.07354 -0.03148 C 0.06313 -0.06318 0.044 -0.06642 0.02538 -0.06897 C 0.01679 -0.06851 0.00807 -0.06827 -0.00052 -0.06781 C -0.00312 -0.06758 -0.0082 -0.06642 -0.0082 -0.06642 C -0.01861 -0.06249 -0.02915 -0.05763 -0.03969 -0.05601 C -0.04855 -0.04907 -0.05896 -0.04837 -0.0682 -0.04189 C -0.0751 -0.03703 -0.08056 -0.02407 -0.08694 -0.01713 C -0.08876 -0.01273 -0.08759 -0.01597 -0.08863 -0.01181 C -0.08902 -0.01019 -0.08981 -0.00718 -0.08981 -0.00718 C -0.08967 -0.00278 -0.09033 0.00185 -0.08928 0.00578 C -0.08772 0.0118 -0.08187 0.02314 -0.07874 0.02754 C -0.07679 0.03332 -0.07314 0.03564 -0.06976 0.03795 C -0.06521 0.03749 -0.06026 0.03864 -0.05596 0.03587 C -0.0475 0.03031 -0.03917 0.02175 -0.03097 0.01504 C -0.02707 0.0118 -0.01926 0.00046 -0.01575 -0.00093 C -0.00859 -0.00903 -0.00351 -0.00926 0.00521 -0.00972 C 0.0069 -0.0088 0.00846 -0.00371 0.00612 -0.00139 C 0.00365 0.00115 0.00052 -0.0007 -0.00234 -0.00047 C -0.00026 0.00069 0.00052 -0.00024 0.00117 0.0037 C 0.00104 0.00555 0.00144 0.00786 0.00091 0.00948 C 0.00013 0.0118 -0.00169 0.00624 0.00091 0.00624 L 0.00248 0.00439 L 0.00248 0.02522" pathEditMode="relative" ptsTypes="fffffffffffffffffffffffffAAA">
                                      <p:cBhvr>
                                        <p:cTn id="124" dur="2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5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88989E-06 5.74867E-06 C -0.0069 0.01922 -0.01887 0.02199 -0.03059 0.02477 C -0.04022 0.02454 -0.04985 0.02454 -0.05948 0.02384 C -0.07471 0.02269 -0.08942 0.01343 -0.10413 0.00764 C -0.11402 -0.00069 -0.12508 -0.00555 -0.13419 -0.01712 C -0.13888 -0.02314 -0.14344 -0.03031 -0.14669 -0.03887 C -0.14812 -0.04258 -0.14916 -0.04674 -0.15085 -0.05044 C -0.15111 -0.05276 -0.15151 -0.05391 -0.15203 -0.056 C -0.1519 -0.06248 -0.15281 -0.06896 -0.15111 -0.07474 C -0.14851 -0.08284 -0.14265 -0.08747 -0.13823 -0.09141 C -0.13224 -0.09696 -0.12691 -0.10437 -0.12079 -0.10946 C -0.11103 -0.11779 -0.11454 -0.11409 -0.10699 -0.11941 C -0.09827 -0.12566 -0.08838 -0.13399 -0.07901 -0.13538 C -0.07523 -0.137 -0.07146 -0.13723 -0.06768 -0.13792 C -0.04439 -0.13723 -0.01692 -0.13815 0.00586 -0.12404 C 0.01809 -0.1164 0.02707 -0.1002 0.03826 -0.09025 C 0.04204 -0.07983 0.04946 -0.07335 0.05492 -0.06641 C 0.05909 -0.06109 0.05649 -0.06641 0.05948 -0.06178 C 0.06039 -0.06039 0.06221 -0.05715 0.06221 -0.05715 C 0.06273 -0.05507 0.06312 -0.05299 0.06364 -0.05091 C 0.06469 -0.03471 0.06169 -0.02082 0.05753 -0.0067 C 0.05584 0.01019 0.05388 0.02778 0.04321 0.03264 C 0.04022 0.03403 0.03709 0.03333 0.0341 0.03356 C 0.02746 0.0338 0.02095 0.03403 0.01432 0.03426 C 0.01236 0.03472 0.0121 0.03495 0.01171 0.03842 C 0.01132 0.0456 0.01145 0.05254 0.01262 0.05948 C 0.01275 0.06064 0.01275 0.06573 0.01379 0.06573 C 0.01405 0.06573 0.01353 0.06481 0.0134 0.06434 C 0.01314 0.06365 0.01288 0.06296 0.01262 0.06226 C 0.01119 0.05948 0.00729 0.05694 0.00559 0.05601 C 0.00299 0.05462 -0.00039 0.05347 -0.00287 0.05069 C -0.00651 0.04652 -0.0069 0.03472 -0.00755 0.02801 C -0.0069 0.0206 -0.00651 0.01019 -0.00208 0.00626 C -0.00078 0.00232 0.00234 0.00047 0.00468 5.74867E-06 C 0.00429 -0.00277 0.00403 -0.00115 0.0026 -0.00115 L 0.00468 0.0007 L 0.02252 -0.0516" pathEditMode="relative" ptsTypes="ffffffffffffffffffffffffffffffffffAAA">
                                      <p:cBhvr>
                                        <p:cTn id="126" dur="20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7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1742E-06 4.30224E-06 C -0.00377 0.0118 -0.00729 0.02383 -0.01145 0.03517 C -0.01614 0.04767 -0.02447 0.05461 -0.02863 0.06942 C -0.0298 0.09257 0.00013 0.0928 0.00872 0.09442 C 0.0302 0.09858 0.06677 0.09673 0.08083 0.09696 C 0.08317 0.0972 0.08447 0.09627 0.08551 0.09951 C 0.08304 0.11108 0.07133 0.11478 0.06534 0.11918 C 0.06313 0.1208 0.06013 0.12265 0.05805 0.12497 C 0.05727 0.12589 0.05597 0.12797 0.05597 0.12797 C 0.05545 0.13029 0.05506 0.13121 0.0548 0.13376 C 0.05454 0.14163 0.05271 0.15436 0.05571 0.16061 C 0.05558 0.16315 0.05571 0.1657 0.05545 0.16801 C 0.05519 0.16986 0.05376 0.17033 0.05285 0.17148 C 0.05011 0.17495 0.04738 0.17611 0.04399 0.17681 C 0.04022 0.17912 0.03736 0.17935 0.03319 0.17981 C 0.02838 0.17935 0.02343 0.17935 0.01861 0.17843 C 0.01289 0.17727 0.01119 0.16917 0.00703 0.16477 C 0.00482 0.16246 -0.00052 0.16269 -0.00299 0.16223 C -0.00573 0.16385 -0.00195 0.16408 -0.00729 0.16338 C -0.00781 0.16292 -0.00846 0.1613 -0.00846 0.1613" pathEditMode="relative" ptsTypes="fffffffffffffffffffA">
                                      <p:cBhvr>
                                        <p:cTn id="128" dur="2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29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73 0.00324 C -0.01158 0.01064 -0.00611 0.01851 -0.00013 0.02523 C 0.00872 0.03518 0.02121 0.03657 0.03097 0.03796 C 0.03917 0.04143 0.04724 0.04166 0.05544 0.04467 C 0.06858 0.04398 0.08172 0.04398 0.09499 0.04282 C 0.11113 0.04143 0.12752 0.02592 0.14184 0.01226 C 0.15251 0.00208 0.16227 -0.00579 0.17034 -0.02361 C 0.17151 -0.0294 0.1719 -0.03449 0.17242 -0.04074 C 0.16929 -0.07477 0.15277 -0.08727 0.13767 -0.09699 C 0.1149 -0.11158 0.09278 -0.1169 0.0691 -0.11783 C 0.05309 -0.11598 0.03618 -0.11713 0.02538 -0.08959 C 0.0233 -0.07778 0.01783 -0.06482 0.01393 -0.05533 C 0.01171 -0.05 0.0095 -0.04514 0.00612 -0.04283 C -0.0026 -0.03102 -0.01613 -0.02824 -0.02628 -0.02755 C -0.03175 -0.02848 -0.03318 -0.02801 -0.03786 -0.03334 C -0.03942 -0.03496 -0.04086 -0.0419 -0.04086 -0.04167 C -0.04203 -0.05301 -0.0419 -0.06482 -0.04047 -0.0757 C -0.0402 -0.0838 -0.04138 -0.09537 -0.03747 -0.1 C -0.03656 -0.10301 -0.04281 -0.10255 -0.04372 -0.10255 C -0.05335 -0.10255 -0.06181 -0.10255 -0.07117 -0.1 C -0.07326 -0.09838 -0.07521 -0.09723 -0.07755 -0.09676 C -0.07898 -0.09491 -0.08002 -0.09329 -0.08093 -0.09028 C -0.08132 -0.08843 -0.08132 -0.08797 -0.08093 -0.08542 C -0.0808 -0.08403 -0.07911 -0.08195 -0.07859 -0.08102 C -0.07703 -0.07778 -0.0756 -0.07361 -0.07365 -0.0713 C -0.06831 -0.05741 -0.06102 -0.04468 -0.0527 -0.03889 C -0.04983 -0.03704 -0.0471 -0.03542 -0.04424 -0.03334 C -0.04229 -0.03172 -0.03825 -0.03033 -0.03825 -0.0301 C -0.03695 -0.0294 -0.03604 -0.02824 -0.03526 -0.02616 C -0.03656 -0.01806 -0.03825 -0.0176 -0.04125 -0.01204 C -0.0419 -0.01065 -0.04229 -0.00903 -0.04281 -0.00787 C -0.04333 -0.00672 -0.04372 -0.00579 -0.04424 -0.00486 C -0.04905 0.0037 -0.04424 -0.00579 -0.04879 0.00185 C -0.05192 0.00717 -0.05439 0.01481 -0.05803 0.01898 C -0.05855 0.02083 -0.0592 0.02129 -0.05959 0.02338 C -0.0592 0.02615 -0.05959 0.0243 -0.05725 0.02639 C -0.05322 0.03009 -0.04957 0.03611 -0.04515 0.03865 C -0.04307 0.04143 -0.04138 0.04537 -0.03916 0.04768 C -0.03851 0.0493 -0.03799 0.05023 -0.03708 0.05115 C -0.03565 0.05393 -0.0337 0.05486 -0.03175 0.05509 C -0.02901 0.05717 -0.02654 0.05671 -0.02355 0.05625 C -0.02225 0.05555 -0.0216 0.05463 -0.02056 0.05254 C -0.02017 0.04768 -0.02069 0.05231 -0.01965 0.04884 C -0.01912 0.04745 -0.01912 0.0449 -0.01899 0.04328 C -0.01926 0.03726 -0.01899 0.03426 -0.02082 0.03055 C -0.02225 0.0243 -0.01939 0.01643 -0.01639 0.01365 C -0.01613 0.01157 -0.01535 0.01157 -0.01483 0.00995 C -0.01418 0.00578 -0.01496 0.00277 -0.01665 0.00069 C -0.01795 0.00139 -0.01769 0.00046 -0.0173 0.00324 Z" pathEditMode="relative" rAng="0" ptsTypes="fffffffffffffffffffffffffffffffffffffffffffffffff">
                                      <p:cBhvr>
                                        <p:cTn id="130" dur="2000" fill="hold"/>
                                        <p:tgtEl>
                                          <p:spTgt spid="5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200" y="-3300"/>
                                    </p:animMotion>
                                  </p:childTnLst>
                                </p:cTn>
                              </p:par>
                              <p:par>
                                <p:cTn id="131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8.89757E-06 1.38857E-08 C 0.00014 0.0081 -0.0013 0.028 0.00209 0.03633 C 0.00235 0.03818 0.00235 0.03957 0.00326 0.04096 C 0.00677 0.05184 0.01654 0.0567 0.02304 0.05809 C 0.02382 0.05832 0.02708 0.05994 0.02799 0.06017 C 0.02981 0.06063 0.03359 0.06133 0.03359 0.06133 C 0.07237 0.05971 0.0656 0.06295 0.08864 0.0523 C 0.09424 0.04513 0.08721 0.05346 0.0945 0.04721 C 0.10049 0.04212 0.10556 0.03448 0.11142 0.02916 C 0.11246 0.02823 0.11637 0.02476 0.11728 0.02337 C 0.12183 0.01689 0.12405 0.01134 0.12665 0.00208 C 0.12782 -0.00208 0.12925 -0.01088 0.12925 -0.01088 C 0.12821 -0.03194 0.12977 -0.02338 0.12626 -0.03726 C 0.12522 -0.0412 0.12066 -0.04536 0.11871 -0.04721 C 0.10999 -0.05601 0.09919 -0.05878 0.08929 -0.06017 C 0.07563 -0.05994 0.06313 -0.06087 0.04986 -0.05855 C 0.02669 -0.05878 0.02474 -0.05531 0.01016 -0.06272 C 0.00469 -0.0685 -0.00156 -0.07174 -0.00676 -0.07822 C -0.01015 -0.08239 -0.01548 -0.09118 -0.01952 -0.09234 C -0.02095 -0.09442 -0.02225 -0.09419 -0.0242 -0.09442 C -0.02785 -0.09396 -0.03162 -0.09442 -0.03527 -0.09327 C -0.03787 -0.09257 -0.03956 -0.08841 -0.04138 -0.08563 C -0.04425 -0.08146 -0.04763 -0.07822 -0.05024 -0.0736 C -0.05037 -0.0729 -0.0505 -0.07198 -0.05076 -0.07151 C -0.05102 -0.07105 -0.05167 -0.07128 -0.05193 -0.07059 C -0.05219 -0.07012 -0.05193 -0.0692 -0.05219 -0.0685 C -0.05245 -0.06804 -0.05284 -0.06781 -0.0531 -0.06735 C -0.05362 -0.0648 -0.05635 -0.05809 -0.05752 -0.05601 C -0.05831 -0.04976 -0.05961 -0.04582 -0.06156 -0.0405 C -0.06247 -0.02962 -0.0626 -0.01944 -0.06182 -0.00833 C -0.06156 0.00139 -0.06078 0.01087 -0.05831 0.01967 C -0.05778 0.02337 -0.05713 0.02684 -0.05661 0.03055 C -0.05635 0.03703 -0.05557 0.04327 -0.05479 0.04975 C -0.05453 0.05508 -0.05466 0.06295 -0.05362 0.0685 C -0.05336 0.07151 -0.05349 0.07429 -0.05245 0.07683 C -0.05167 0.08215 -0.04412 0.08192 -0.04178 0.08239 C -0.03358 0.08169 -0.03279 0.08146 -0.02681 0.07891 C -0.02564 0.07776 -0.02499 0.07706 -0.0242 0.07521 C -0.02394 0.07336 -0.02355 0.07197 -0.02303 0.07012 C -0.0229 0.06595 -0.02264 0.06179 -0.02251 0.05762 C -0.02212 0.03679 -0.02525 0.02615 -0.01483 0.02083 C -0.01236 0.01712 -0.00793 0.01458 -0.00494 0.01249 C -0.00286 0.00972 -0.00117 0.00648 0.00092 0.0037 C 0.00157 0.00185 0.00235 0.00046 0.00326 -0.00093 C 0.00352 -0.00301 0.00365 -0.0044 0.00443 -0.00579 C 0.00365 -0.01018 0.00144 -0.00787 -0.00065 -0.00671 C -0.00143 -0.0044 -0.00208 -0.00509 -0.00208 -0.00208 L -0.00481 -0.00718" pathEditMode="relative" ptsTypes="ffffffffffffffffffffffffffffffffffffffffffffffAA">
                                      <p:cBhvr>
                                        <p:cTn id="132" dur="2000" fill="hold"/>
                                        <p:tgtEl>
                                          <p:spTgt spid="6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33" presetID="0" presetClass="path" presetSubtype="0" repeatCount="indefinite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5.27528E-06 -4.26984E-06 C 0.00116 0.0037 0.00221 0.00764 0.00351 0.01134 C 0.00559 0.0169 0.01119 0.01875 0.01457 0.0206 C 0.02043 0.0199 0.0255 0.01805 0.03123 0.01643 C 0.03344 0.01666 0.03566 0.0162 0.03787 0.01713 C 0.03865 0.01736 0.03852 0.0199 0.03878 0.02129 C 0.03969 0.02546 0.03995 0.03171 0.04281 0.0331 C 0.04659 0.03981 0.05336 0.03402 0.05869 0.03356 C 0.07952 0.02777 0.10021 0.02476 0.11818 0.00417 C 0.11987 -0.00046 0.12221 -0.00486 0.12455 -0.00833 C 0.12651 -0.01435 0.12742 -0.01666 0.12833 -0.02291 C 0.12586 -0.03911 0.12052 -0.03934 0.11284 -0.04675 C 0.10594 -0.05346 0.09735 -0.05762 0.08954 -0.05924 C 0.09214 -0.05253 0.09566 -0.05022 0.09917 -0.04559 C 0.10021 -0.0442 0.101 -0.04235 0.10204 -0.04096 C 0.1023 -0.0405 0.10295 -0.03957 0.10295 -0.03957 C 0.10438 -0.03101 0.0924 -0.02754 0.08928 -0.02708 C 0.08368 -0.02499 0.07926 -0.02453 0.07327 -0.02384 C 0.07366 -0.01412 0.07444 -0.00879 0.07561 -4.26984E-06 C 0.07601 0.00324 0.07705 0.00972 0.07705 0.00972 C 0.07718 0.01273 0.07705 0.01643 0.07848 0.01852 C 0.08173 0.00255 0.08186 -0.01574 0.0846 -0.03217 C 0.08499 -0.04166 0.08629 -0.05137 0.08746 -0.06063 C 0.08811 -0.0722 0.08837 -0.08354 0.09136 -0.09396 C 0.09162 -0.09859 0.09201 -0.10206 0.0928 -0.10645 C 0.09267 -0.10877 0.09371 -0.11293 0.0924 -0.11363 C 0.08668 -0.11641 0.07835 -0.1127 0.07236 -0.10993 C 0.0682 -0.10807 0.07132 -0.11016 0.06598 -0.10576 C 0.06546 -0.1053 0.06442 -0.10437 0.06442 -0.10437 C 0.06364 -0.10252 0.06325 -0.10252 0.06299 -0.10021 C 0.06442 -0.09673 0.06937 -0.09627 0.07171 -0.09558 C 0.07418 -0.09604 0.07522 -0.09465 0.07587 -0.09859 C 0.07522 -0.09974 0.07483 -0.1009 0.07405 -0.10183 C 0.0734 -0.1053 0.0747 -0.10576 0.0764 -0.10576 L 0.07483 -0.11062" pathEditMode="relative" ptsTypes="fffffffffffffffffffffffffffffffffAA">
                                      <p:cBhvr>
                                        <p:cTn id="134" dur="20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57363" grpId="0" animBg="1"/>
      <p:bldP spid="57365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795780" y="2300605"/>
            <a:ext cx="8599805" cy="192976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fontAlgn="auto">
              <a:lnSpc>
                <a:spcPct val="210000"/>
              </a:lnSpc>
            </a:pPr>
            <a:r>
              <a:rPr lang="en-US" altLang="zh-CN" sz="2800" b="1" kern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   </a:t>
            </a:r>
            <a:r>
              <a:rPr lang="zh-CN" altLang="en-US" sz="2800" b="1" kern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了解了原子的组成、</a:t>
            </a:r>
            <a:r>
              <a:rPr lang="zh-CN" altLang="en-US" sz="28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物体带电原因</a:t>
            </a:r>
            <a:r>
              <a:rPr lang="zh-CN" altLang="en-US" sz="2800" b="1" kern="0" noProof="0">
                <a:ln>
                  <a:noFill/>
                </a:ln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以及</a:t>
            </a:r>
            <a:r>
              <a:rPr lang="zh-CN" altLang="en-US" sz="2800" b="1" kern="0" noProof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金属的微观结构，你知道人们可以通过哪些方式</a:t>
            </a:r>
            <a:r>
              <a:rPr lang="zh-CN" altLang="en-US" sz="2800" b="1"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让物体带电吗？</a:t>
            </a:r>
            <a:endParaRPr lang="zh-CN" altLang="en-US" sz="2800" b="1" kern="0" noProof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00" name="图片 99"/>
          <p:cNvPicPr/>
          <p:nvPr>
            <p:custDataLst>
              <p:tags r:id="rId2"/>
            </p:custDataLst>
          </p:nvPr>
        </p:nvPicPr>
        <p:blipFill>
          <a:blip r:embed="rId3"/>
          <a:stretch>
            <a:fillRect/>
          </a:stretch>
        </p:blipFill>
        <p:spPr>
          <a:xfrm flipH="1"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4" name="Group 28"/>
          <p:cNvGrpSpPr/>
          <p:nvPr>
            <p:custDataLst>
              <p:tags r:id="rId4"/>
            </p:custDataLst>
          </p:nvPr>
        </p:nvGrpSpPr>
        <p:grpSpPr>
          <a:xfrm>
            <a:off x="1115060" y="13029"/>
            <a:ext cx="2793015" cy="711506"/>
            <a:chOff x="649" y="0"/>
            <a:chExt cx="1749" cy="448"/>
          </a:xfrm>
        </p:grpSpPr>
        <p:sp>
          <p:nvSpPr>
            <p:cNvPr id="70" name="Rectangle 8"/>
            <p:cNvSpPr>
              <a:spLocks noChangeArrowheads="1"/>
            </p:cNvSpPr>
            <p:nvPr>
              <p:custDataLst>
                <p:tags r:id="rId5"/>
              </p:custDataLst>
            </p:nvPr>
          </p:nvSpPr>
          <p:spPr bwMode="auto">
            <a:xfrm>
              <a:off x="711" y="0"/>
              <a:ext cx="1687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sng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72" name="TextBox 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649" y="1"/>
              <a:ext cx="1749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思考与讨论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73" name="AutoShape 10"/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74" name="Text Box 24"/>
          <p:cNvSpPr txBox="1"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8" name="图片 7" descr="32313534383237303b32313534383236343bbcfdcdb7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26035" y="-13335"/>
            <a:ext cx="914400" cy="914400"/>
          </a:xfrm>
          <a:prstGeom prst="rect">
            <a:avLst/>
          </a:prstGeom>
        </p:spPr>
      </p:pic>
      <p:pic>
        <p:nvPicPr>
          <p:cNvPr id="9" name="图片 8"/>
          <p:cNvPicPr/>
          <p:nvPr>
            <p:custDataLst>
              <p:tags r:id="rId12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9848850" y="4556760"/>
            <a:ext cx="1687195" cy="165862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815330" y="3042285"/>
            <a:ext cx="51409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l"/>
            <a:r>
              <a:rPr lang="zh-CN" altLang="en-US" sz="5400"/>
              <a:t>起电的三种方式</a:t>
            </a:r>
            <a:endParaRPr lang="zh-CN" altLang="en-US" sz="5400"/>
          </a:p>
        </p:txBody>
      </p:sp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03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3955" name="Text Box 3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508212" y="1178772"/>
            <a:ext cx="11176000" cy="2186305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>
            <a:spAutoFit/>
          </a:bodyPr>
          <a:lstStyle/>
          <a:p>
            <a:pPr marR="0" defTabSz="914400">
              <a:lnSpc>
                <a:spcPct val="170000"/>
              </a:lnSpc>
              <a:spcBef>
                <a:spcPct val="50000"/>
              </a:spcBef>
              <a:buClrTx/>
              <a:buSzTx/>
              <a:buFontTx/>
              <a:buNone/>
              <a:defRPr/>
            </a:pPr>
            <a:r>
              <a:rPr kumimoji="0" lang="en-US" altLang="zh-CN" sz="2665" b="1" kern="1200" cap="none" spc="0" normalizeH="0" baseline="0" noProof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kumimoji="0" lang="zh-CN" altLang="en-US" sz="2665" b="1" kern="1200" cap="none" spc="0" normalizeH="0" baseline="0" noProof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不同物体对电子的束缚能力不同。摩擦过程中，（对电子的束缚能力强的）物体</a:t>
            </a:r>
            <a:r>
              <a:rPr kumimoji="0" lang="zh-CN" altLang="en-US" sz="2665" b="1" kern="1200" cap="none" spc="0" normalizeH="0" baseline="0" noProof="0" smtClean="0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得到电子带负电，</a:t>
            </a:r>
            <a:r>
              <a:rPr kumimoji="0" lang="zh-CN" altLang="en-US" sz="2665" b="1" kern="1200" cap="none" spc="0" normalizeH="0" baseline="0" noProof="0" smtClean="0"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（对电子的束缚能力弱的）物体</a:t>
            </a:r>
            <a:r>
              <a:rPr kumimoji="0" lang="zh-CN" altLang="en-US" sz="2665" b="1" kern="1200" cap="none" spc="0" normalizeH="0" baseline="0" noProof="0" smtClean="0">
                <a:solidFill>
                  <a:srgbClr val="00B0F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失去电子带正电。</a:t>
            </a:r>
            <a:endParaRPr kumimoji="0" lang="zh-CN" altLang="en-US" sz="2665" b="1" kern="1200" cap="none" spc="0" normalizeH="0" baseline="0" noProof="0" smtClean="0">
              <a:solidFill>
                <a:srgbClr val="00B0F0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6" name="组合 5"/>
          <p:cNvGrpSpPr/>
          <p:nvPr>
            <p:custDataLst>
              <p:tags r:id="rId2"/>
            </p:custDataLst>
          </p:nvPr>
        </p:nvGrpSpPr>
        <p:grpSpPr>
          <a:xfrm>
            <a:off x="4330277" y="5003165"/>
            <a:ext cx="5664200" cy="609600"/>
            <a:chOff x="2169546" y="5708186"/>
            <a:chExt cx="3184985" cy="457118"/>
          </a:xfrm>
        </p:grpSpPr>
        <p:sp>
          <p:nvSpPr>
            <p:cNvPr id="39942" name="Rectangle 3"/>
            <p:cNvSpPr/>
            <p:nvPr>
              <p:custDataLst>
                <p:tags r:id="rId3"/>
              </p:custDataLst>
            </p:nvPr>
          </p:nvSpPr>
          <p:spPr>
            <a:xfrm>
              <a:off x="2169546" y="5713784"/>
              <a:ext cx="3184985" cy="369980"/>
            </a:xfrm>
            <a:prstGeom prst="rect">
              <a:avLst/>
            </a:prstGeom>
            <a:solidFill>
              <a:srgbClr val="FFFFCC"/>
            </a:solidFill>
            <a:ln w="9525"/>
            <a:scene3d>
              <a:camera prst="legacyObliqueTopRight">
                <a:rot lat="0" lon="0" rev="0"/>
              </a:camera>
              <a:lightRig rig="legacyFlat3" dir="r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FFFFCC"/>
              </a:extrusionClr>
            </a:sp3d>
          </p:spPr>
          <p:txBody>
            <a:bodyPr wrap="square" lIns="120000" tIns="62400" rIns="120000" bIns="62400" anchor="ctr">
              <a:spAutoFit/>
            </a:bodyPr>
            <a:lstStyle/>
            <a:p>
              <a:endParaRPr lang="zh-CN" altLang="en-US" sz="2400">
                <a:solidFill>
                  <a:srgbClr val="FFFFFF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pic>
          <p:nvPicPr>
            <p:cNvPr id="39943" name="Picture 3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203034" y="5708186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44" name="Picture 3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184374" y="5852539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45" name="Picture 3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624175" y="5708186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46" name="Picture 3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467498" y="5884033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47" name="Picture 3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4078558" y="5726242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48" name="Picture 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339735" y="5796898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49" name="Picture 2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483768" y="5714233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0" name="Picture 2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915816" y="5714233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1" name="Picture 2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415352" y="5786241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2" name="Picture 2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631757" y="5905112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3" name="Picture 2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114200" y="5995504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4" name="Picture 2"/>
            <p:cNvPicPr>
              <a:picLocks noChangeAspect="1"/>
            </p:cNvPicPr>
            <p:nvPr>
              <p:custDataLst>
                <p:tags r:id="rId1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890323" y="5786241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5" name="Picture 2"/>
            <p:cNvPicPr>
              <a:picLocks noChangeAspect="1"/>
            </p:cNvPicPr>
            <p:nvPr>
              <p:custDataLst>
                <p:tags r:id="rId18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427984" y="5714233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6" name="Picture 2"/>
            <p:cNvPicPr>
              <a:picLocks noChangeAspect="1"/>
            </p:cNvPicPr>
            <p:nvPr>
              <p:custDataLst>
                <p:tags r:id="rId19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923023" y="5958690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7" name="Picture 2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818375" y="5792372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8" name="Picture 2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140224" y="5726205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59" name="Picture 2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618023" y="5978094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60" name="Picture 2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310455" y="5792372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61" name="Picture 2"/>
            <p:cNvPicPr>
              <a:picLocks noChangeAspect="1"/>
            </p:cNvPicPr>
            <p:nvPr>
              <p:custDataLst>
                <p:tags r:id="rId2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226183" y="5935185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62" name="Picture 2"/>
            <p:cNvPicPr>
              <a:picLocks noChangeAspect="1"/>
            </p:cNvPicPr>
            <p:nvPr>
              <p:custDataLst>
                <p:tags r:id="rId2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919999" y="5714233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63" name="Picture 2"/>
            <p:cNvPicPr>
              <a:picLocks noChangeAspect="1"/>
            </p:cNvPicPr>
            <p:nvPr>
              <p:custDataLst>
                <p:tags r:id="rId2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779751" y="5881335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64" name="Picture 2"/>
            <p:cNvPicPr>
              <a:picLocks noChangeAspect="1"/>
            </p:cNvPicPr>
            <p:nvPr>
              <p:custDataLst>
                <p:tags r:id="rId2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4632039" y="5930257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65" name="Picture 3"/>
            <p:cNvPicPr>
              <a:picLocks noChangeAspect="1"/>
            </p:cNvPicPr>
            <p:nvPr>
              <p:custDataLst>
                <p:tags r:id="rId28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435038" y="5779498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66" name="Picture 3"/>
            <p:cNvPicPr>
              <a:picLocks noChangeAspect="1"/>
            </p:cNvPicPr>
            <p:nvPr>
              <p:custDataLst>
                <p:tags r:id="rId29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793629" y="5814165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67" name="Picture 3"/>
            <p:cNvPicPr>
              <a:picLocks noChangeAspect="1"/>
            </p:cNvPicPr>
            <p:nvPr>
              <p:custDataLst>
                <p:tags r:id="rId30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4052591" y="5852202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68" name="Picture 3"/>
            <p:cNvPicPr>
              <a:picLocks noChangeAspect="1"/>
            </p:cNvPicPr>
            <p:nvPr>
              <p:custDataLst>
                <p:tags r:id="rId3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215244" y="5780194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69" name="Picture 3"/>
            <p:cNvPicPr>
              <a:picLocks noChangeAspect="1"/>
            </p:cNvPicPr>
            <p:nvPr>
              <p:custDataLst>
                <p:tags r:id="rId3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4309545" y="5804285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70" name="Picture 3"/>
            <p:cNvPicPr>
              <a:picLocks noChangeAspect="1"/>
            </p:cNvPicPr>
            <p:nvPr>
              <p:custDataLst>
                <p:tags r:id="rId33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606459" y="5708186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71" name="Picture 3"/>
            <p:cNvPicPr>
              <a:picLocks noChangeAspect="1"/>
            </p:cNvPicPr>
            <p:nvPr>
              <p:custDataLst>
                <p:tags r:id="rId3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4592070" y="5728247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72" name="Picture 3"/>
            <p:cNvPicPr>
              <a:picLocks noChangeAspect="1"/>
            </p:cNvPicPr>
            <p:nvPr>
              <p:custDataLst>
                <p:tags r:id="rId3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004285" y="5852539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73" name="Picture 3"/>
            <p:cNvPicPr>
              <a:picLocks noChangeAspect="1"/>
            </p:cNvPicPr>
            <p:nvPr>
              <p:custDataLst>
                <p:tags r:id="rId36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856660" y="5897238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74" name="Picture 3"/>
            <p:cNvPicPr>
              <a:picLocks noChangeAspect="1"/>
            </p:cNvPicPr>
            <p:nvPr>
              <p:custDataLst>
                <p:tags r:id="rId37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5000439" y="5823599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75" name="Picture 3"/>
            <p:cNvPicPr>
              <a:picLocks noChangeAspect="1"/>
            </p:cNvPicPr>
            <p:nvPr>
              <p:custDataLst>
                <p:tags r:id="rId38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4462284" y="5867421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76" name="Picture 3"/>
            <p:cNvPicPr>
              <a:picLocks noChangeAspect="1"/>
            </p:cNvPicPr>
            <p:nvPr>
              <p:custDataLst>
                <p:tags r:id="rId39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4221873" y="5708186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</p:grpSp>
      <p:grpSp>
        <p:nvGrpSpPr>
          <p:cNvPr id="42" name="组合 41"/>
          <p:cNvGrpSpPr/>
          <p:nvPr>
            <p:custDataLst>
              <p:tags r:id="rId40"/>
            </p:custDataLst>
          </p:nvPr>
        </p:nvGrpSpPr>
        <p:grpSpPr>
          <a:xfrm>
            <a:off x="3604261" y="4203065"/>
            <a:ext cx="5939367" cy="601133"/>
            <a:chOff x="521498" y="5102207"/>
            <a:chExt cx="3339437" cy="450219"/>
          </a:xfrm>
        </p:grpSpPr>
        <p:sp>
          <p:nvSpPr>
            <p:cNvPr id="39978" name="Rectangle 138"/>
            <p:cNvSpPr/>
            <p:nvPr>
              <p:custDataLst>
                <p:tags r:id="rId41"/>
              </p:custDataLst>
            </p:nvPr>
          </p:nvSpPr>
          <p:spPr>
            <a:xfrm>
              <a:off x="521498" y="5116443"/>
              <a:ext cx="3339437" cy="369528"/>
            </a:xfrm>
            <a:prstGeom prst="rect">
              <a:avLst/>
            </a:prstGeom>
            <a:solidFill>
              <a:srgbClr val="E5E5FF"/>
            </a:solidFill>
            <a:ln w="9525"/>
            <a:scene3d>
              <a:camera prst="legacyObliqueTopRight">
                <a:rot lat="0" lon="0" rev="0"/>
              </a:camera>
              <a:lightRig rig="legacyFlat3" dir="r"/>
            </a:scene3d>
            <a:sp3d extrusionH="1801800" prstMaterial="legacyPlastic">
              <a:bevelT w="13500" h="13500" prst="angle"/>
              <a:bevelB w="13500" h="13500" prst="angle"/>
              <a:extrusionClr>
                <a:srgbClr val="E5E5FF"/>
              </a:extrusionClr>
            </a:sp3d>
          </p:spPr>
          <p:txBody>
            <a:bodyPr wrap="square" lIns="120000" tIns="62400" rIns="120000" bIns="62400" anchor="ctr">
              <a:spAutoFit/>
            </a:bodyPr>
            <a:lstStyle/>
            <a:p>
              <a:endParaRPr lang="zh-CN" altLang="en-US" sz="2400">
                <a:solidFill>
                  <a:srgbClr val="FFFFFF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  <p:pic>
          <p:nvPicPr>
            <p:cNvPr id="39979" name="Picture 2"/>
            <p:cNvPicPr>
              <a:picLocks noChangeAspect="1"/>
            </p:cNvPicPr>
            <p:nvPr>
              <p:custDataLst>
                <p:tags r:id="rId42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585322" y="5203416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80" name="Picture 2"/>
            <p:cNvPicPr>
              <a:picLocks noChangeAspect="1"/>
            </p:cNvPicPr>
            <p:nvPr>
              <p:custDataLst>
                <p:tags r:id="rId4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827584" y="5366625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81" name="Picture 2"/>
            <p:cNvPicPr>
              <a:picLocks noChangeAspect="1"/>
            </p:cNvPicPr>
            <p:nvPr>
              <p:custDataLst>
                <p:tags r:id="rId4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115616" y="5131408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82" name="Picture 2"/>
            <p:cNvPicPr>
              <a:picLocks noChangeAspect="1"/>
            </p:cNvPicPr>
            <p:nvPr>
              <p:custDataLst>
                <p:tags r:id="rId4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547664" y="5131408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83" name="Picture 2"/>
            <p:cNvPicPr>
              <a:picLocks noChangeAspect="1"/>
            </p:cNvPicPr>
            <p:nvPr>
              <p:custDataLst>
                <p:tags r:id="rId4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047200" y="5131408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84" name="Picture 2"/>
            <p:cNvPicPr>
              <a:picLocks noChangeAspect="1"/>
            </p:cNvPicPr>
            <p:nvPr>
              <p:custDataLst>
                <p:tags r:id="rId4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233057" y="5301208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85" name="Picture 2"/>
            <p:cNvPicPr>
              <a:picLocks noChangeAspect="1"/>
            </p:cNvPicPr>
            <p:nvPr>
              <p:custDataLst>
                <p:tags r:id="rId48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844731" y="5373216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86" name="Picture 2"/>
            <p:cNvPicPr>
              <a:picLocks noChangeAspect="1"/>
            </p:cNvPicPr>
            <p:nvPr>
              <p:custDataLst>
                <p:tags r:id="rId49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522171" y="5131408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87" name="Picture 2"/>
            <p:cNvPicPr>
              <a:picLocks noChangeAspect="1"/>
            </p:cNvPicPr>
            <p:nvPr>
              <p:custDataLst>
                <p:tags r:id="rId50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059832" y="5102207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88" name="Picture 2"/>
            <p:cNvPicPr>
              <a:picLocks noChangeAspect="1"/>
            </p:cNvPicPr>
            <p:nvPr>
              <p:custDataLst>
                <p:tags r:id="rId51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554871" y="5382626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89" name="Picture 2"/>
            <p:cNvPicPr>
              <a:picLocks noChangeAspect="1"/>
            </p:cNvPicPr>
            <p:nvPr>
              <p:custDataLst>
                <p:tags r:id="rId52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450223" y="5216308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90" name="Picture 2"/>
            <p:cNvPicPr>
              <a:picLocks noChangeAspect="1"/>
            </p:cNvPicPr>
            <p:nvPr>
              <p:custDataLst>
                <p:tags r:id="rId53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1772072" y="5150141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91" name="Picture 2"/>
            <p:cNvPicPr>
              <a:picLocks noChangeAspect="1"/>
            </p:cNvPicPr>
            <p:nvPr>
              <p:custDataLst>
                <p:tags r:id="rId54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199600" y="5189321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92" name="Picture 2"/>
            <p:cNvPicPr>
              <a:picLocks noChangeAspect="1"/>
            </p:cNvPicPr>
            <p:nvPr>
              <p:custDataLst>
                <p:tags r:id="rId55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942303" y="5216308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93" name="Picture 2"/>
            <p:cNvPicPr>
              <a:picLocks noChangeAspect="1"/>
            </p:cNvPicPr>
            <p:nvPr>
              <p:custDataLst>
                <p:tags r:id="rId56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2858031" y="5359121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94" name="Picture 2"/>
            <p:cNvPicPr>
              <a:picLocks noChangeAspect="1"/>
            </p:cNvPicPr>
            <p:nvPr>
              <p:custDataLst>
                <p:tags r:id="rId57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491880" y="5104421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95" name="Picture 2"/>
            <p:cNvPicPr>
              <a:picLocks noChangeAspect="1"/>
            </p:cNvPicPr>
            <p:nvPr>
              <p:custDataLst>
                <p:tags r:id="rId58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491880" y="5301208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96" name="Picture 2"/>
            <p:cNvPicPr>
              <a:picLocks noChangeAspect="1"/>
            </p:cNvPicPr>
            <p:nvPr>
              <p:custDataLst>
                <p:tags r:id="rId59"/>
              </p:custDataLst>
            </p:nvPr>
          </p:nvPicPr>
          <p:blipFill>
            <a:blip r:embed="rId12"/>
            <a:stretch>
              <a:fillRect/>
            </a:stretch>
          </p:blipFill>
          <p:spPr>
            <a:xfrm>
              <a:off x="3151910" y="5301208"/>
              <a:ext cx="144016" cy="169800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97" name="Picture 3"/>
            <p:cNvPicPr>
              <a:picLocks noChangeAspect="1"/>
            </p:cNvPicPr>
            <p:nvPr>
              <p:custDataLst>
                <p:tags r:id="rId60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801234" y="5152203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98" name="Picture 3"/>
            <p:cNvPicPr>
              <a:picLocks noChangeAspect="1"/>
            </p:cNvPicPr>
            <p:nvPr>
              <p:custDataLst>
                <p:tags r:id="rId61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470404" y="5348250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39999" name="Picture 3"/>
            <p:cNvPicPr>
              <a:picLocks noChangeAspect="1"/>
            </p:cNvPicPr>
            <p:nvPr>
              <p:custDataLst>
                <p:tags r:id="rId62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1999769" y="5332785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000" name="Picture 3"/>
            <p:cNvPicPr>
              <a:picLocks noChangeAspect="1"/>
            </p:cNvPicPr>
            <p:nvPr>
              <p:custDataLst>
                <p:tags r:id="rId63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729976" y="5171808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001" name="Picture 3"/>
            <p:cNvPicPr>
              <a:picLocks noChangeAspect="1"/>
            </p:cNvPicPr>
            <p:nvPr>
              <p:custDataLst>
                <p:tags r:id="rId64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3199568" y="5112320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  <p:pic>
          <p:nvPicPr>
            <p:cNvPr id="40002" name="Picture 3"/>
            <p:cNvPicPr>
              <a:picLocks noChangeAspect="1"/>
            </p:cNvPicPr>
            <p:nvPr>
              <p:custDataLst>
                <p:tags r:id="rId65"/>
              </p:custDataLst>
            </p:nvPr>
          </p:nvPicPr>
          <p:blipFill>
            <a:blip r:embed="rId5"/>
            <a:stretch>
              <a:fillRect/>
            </a:stretch>
          </p:blipFill>
          <p:spPr>
            <a:xfrm>
              <a:off x="2460745" y="5182976"/>
              <a:ext cx="147625" cy="175847"/>
            </a:xfrm>
            <a:prstGeom prst="rect">
              <a:avLst/>
            </a:prstGeom>
            <a:noFill/>
            <a:ln w="9525">
              <a:noFill/>
            </a:ln>
          </p:spPr>
        </p:pic>
      </p:grpSp>
      <p:pic>
        <p:nvPicPr>
          <p:cNvPr id="68" name="Picture 3"/>
          <p:cNvPicPr>
            <a:picLocks noChangeAspect="1"/>
          </p:cNvPicPr>
          <p:nvPr>
            <p:custDataLst>
              <p:tags r:id="rId66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895427" y="4234816"/>
            <a:ext cx="262467" cy="23494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69" name="Picture 3"/>
          <p:cNvPicPr>
            <a:picLocks noChangeAspect="1"/>
          </p:cNvPicPr>
          <p:nvPr>
            <p:custDataLst>
              <p:tags r:id="rId67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684943" y="4440132"/>
            <a:ext cx="262467" cy="2328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0" name="Picture 3"/>
          <p:cNvPicPr>
            <a:picLocks noChangeAspect="1"/>
          </p:cNvPicPr>
          <p:nvPr>
            <p:custDataLst>
              <p:tags r:id="rId68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104043" y="4239049"/>
            <a:ext cx="262467" cy="234949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1" name="Picture 3"/>
          <p:cNvPicPr>
            <a:picLocks noChangeAspect="1"/>
          </p:cNvPicPr>
          <p:nvPr>
            <p:custDataLst>
              <p:tags r:id="rId69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7818543" y="4196716"/>
            <a:ext cx="262467" cy="2328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2" name="Picture 3"/>
          <p:cNvPicPr>
            <a:picLocks noChangeAspect="1"/>
          </p:cNvPicPr>
          <p:nvPr>
            <p:custDataLst>
              <p:tags r:id="rId70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519161" y="4495165"/>
            <a:ext cx="262467" cy="2328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3" name="Picture 3"/>
          <p:cNvPicPr>
            <a:picLocks noChangeAspect="1"/>
          </p:cNvPicPr>
          <p:nvPr>
            <p:custDataLst>
              <p:tags r:id="rId7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868161" y="4427432"/>
            <a:ext cx="262467" cy="2328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4" name="Picture 3"/>
          <p:cNvPicPr>
            <a:picLocks noChangeAspect="1"/>
          </p:cNvPicPr>
          <p:nvPr>
            <p:custDataLst>
              <p:tags r:id="rId7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6652261" y="4109932"/>
            <a:ext cx="262467" cy="234951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5" name="Picture 3"/>
          <p:cNvPicPr>
            <a:picLocks noChangeAspect="1"/>
          </p:cNvPicPr>
          <p:nvPr>
            <p:custDataLst>
              <p:tags r:id="rId73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202843" y="4416849"/>
            <a:ext cx="262467" cy="232833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76" name="Picture 3"/>
          <p:cNvPicPr>
            <a:picLocks noChangeAspect="1"/>
          </p:cNvPicPr>
          <p:nvPr>
            <p:custDataLst>
              <p:tags r:id="rId7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19627" y="4469765"/>
            <a:ext cx="262467" cy="234951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40012" name="组合 76"/>
          <p:cNvGrpSpPr/>
          <p:nvPr>
            <p:custDataLst>
              <p:tags r:id="rId75"/>
            </p:custDataLst>
          </p:nvPr>
        </p:nvGrpSpPr>
        <p:grpSpPr>
          <a:xfrm>
            <a:off x="1118235" y="3700145"/>
            <a:ext cx="1633855" cy="1210945"/>
            <a:chOff x="202829" y="6245122"/>
            <a:chExt cx="1224136" cy="484432"/>
          </a:xfrm>
        </p:grpSpPr>
        <p:sp>
          <p:nvSpPr>
            <p:cNvPr id="78" name="矩形 77"/>
            <p:cNvSpPr/>
            <p:nvPr>
              <p:custDataLst>
                <p:tags r:id="rId76"/>
              </p:custDataLst>
            </p:nvPr>
          </p:nvSpPr>
          <p:spPr>
            <a:xfrm>
              <a:off x="202829" y="6245122"/>
              <a:ext cx="1224136" cy="484432"/>
            </a:xfrm>
            <a:prstGeom prst="rect">
              <a:avLst/>
            </a:prstGeom>
            <a:solidFill>
              <a:srgbClr val="009900"/>
            </a:solidFill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 fontAlgn="auto"/>
              <a:endParaRPr lang="zh-CN" altLang="en-US" sz="2400" strike="noStrike" noProof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</a:endParaRPr>
            </a:p>
          </p:txBody>
        </p:sp>
        <p:sp>
          <p:nvSpPr>
            <p:cNvPr id="40014" name="TextBox 8"/>
            <p:cNvSpPr txBox="1"/>
            <p:nvPr>
              <p:custDataLst>
                <p:tags r:id="rId77"/>
              </p:custDataLst>
            </p:nvPr>
          </p:nvSpPr>
          <p:spPr>
            <a:xfrm>
              <a:off x="258493" y="6287291"/>
              <a:ext cx="1112332" cy="390950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2400" b="1">
                  <a:solidFill>
                    <a:srgbClr val="FFFF00"/>
                  </a:solidFill>
                  <a:latin typeface="Times New Roman" panose="02020603050405020304" charset="0"/>
                  <a:ea typeface="宋体" panose="02010600030101010101" pitchFamily="2" charset="-122"/>
                </a:rPr>
                <a:t>动画演示点击播放</a:t>
              </a:r>
              <a:endParaRPr lang="zh-CN" altLang="en-US" sz="2400" b="1">
                <a:solidFill>
                  <a:srgbClr val="FFFF00"/>
                </a:solidFill>
                <a:latin typeface="Times New Roman" panose="0202060305040502030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80" name="组合 79"/>
          <p:cNvGrpSpPr/>
          <p:nvPr>
            <p:custDataLst>
              <p:tags r:id="rId78"/>
            </p:custDataLst>
          </p:nvPr>
        </p:nvGrpSpPr>
        <p:grpSpPr>
          <a:xfrm>
            <a:off x="4516543" y="3413549"/>
            <a:ext cx="1096433" cy="603249"/>
            <a:chOff x="6804248" y="4710571"/>
            <a:chExt cx="648072" cy="602906"/>
          </a:xfrm>
        </p:grpSpPr>
        <p:cxnSp>
          <p:nvCxnSpPr>
            <p:cNvPr id="81" name="直接连接符 80"/>
            <p:cNvCxnSpPr/>
            <p:nvPr>
              <p:custDataLst>
                <p:tags r:id="rId79"/>
              </p:custDataLst>
            </p:nvPr>
          </p:nvCxnSpPr>
          <p:spPr>
            <a:xfrm>
              <a:off x="6804248" y="5013176"/>
              <a:ext cx="648072" cy="0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直接连接符 81"/>
            <p:cNvCxnSpPr/>
            <p:nvPr>
              <p:custDataLst>
                <p:tags r:id="rId80"/>
              </p:custDataLst>
            </p:nvPr>
          </p:nvCxnSpPr>
          <p:spPr>
            <a:xfrm flipH="1">
              <a:off x="6984268" y="4710571"/>
              <a:ext cx="288032" cy="602906"/>
            </a:xfrm>
            <a:prstGeom prst="line">
              <a:avLst/>
            </a:prstGeom>
            <a:ln w="381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83" name="直接连接符 82"/>
          <p:cNvCxnSpPr/>
          <p:nvPr>
            <p:custDataLst>
              <p:tags r:id="rId81"/>
            </p:custDataLst>
          </p:nvPr>
        </p:nvCxnSpPr>
        <p:spPr>
          <a:xfrm>
            <a:off x="8999643" y="4372398"/>
            <a:ext cx="1151467" cy="0"/>
          </a:xfrm>
          <a:prstGeom prst="line">
            <a:avLst/>
          </a:prstGeom>
          <a:ln w="3810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14">
            <a:hlinkClick r:id=""/>
          </p:cNvPr>
          <p:cNvSpPr txBox="1">
            <a:spLocks noChangeArrowheads="1"/>
          </p:cNvSpPr>
          <p:nvPr>
            <p:custDataLst>
              <p:tags r:id="rId82"/>
            </p:custDataLst>
          </p:nvPr>
        </p:nvSpPr>
        <p:spPr bwMode="auto">
          <a:xfrm>
            <a:off x="160020" y="148167"/>
            <a:ext cx="4157133" cy="581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185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二、物质的微观结构</a:t>
            </a:r>
            <a:endParaRPr lang="zh-CN" altLang="en-US" sz="3185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23" name="Group 28"/>
          <p:cNvGrpSpPr/>
          <p:nvPr>
            <p:custDataLst>
              <p:tags r:id="rId83"/>
            </p:custDataLst>
          </p:nvPr>
        </p:nvGrpSpPr>
        <p:grpSpPr>
          <a:xfrm>
            <a:off x="1086579" y="12700"/>
            <a:ext cx="2517776" cy="711200"/>
            <a:chOff x="631" y="0"/>
            <a:chExt cx="1586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84"/>
              </p:custDataLst>
            </p:nvPr>
          </p:nvSpPr>
          <p:spPr bwMode="auto">
            <a:xfrm>
              <a:off x="711" y="0"/>
              <a:ext cx="1405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3"/>
            <p:cNvSpPr txBox="1">
              <a:spLocks noChangeArrowheads="1"/>
            </p:cNvSpPr>
            <p:nvPr>
              <p:custDataLst>
                <p:tags r:id="rId85"/>
              </p:custDataLst>
            </p:nvPr>
          </p:nvSpPr>
          <p:spPr bwMode="auto">
            <a:xfrm>
              <a:off x="631" y="10"/>
              <a:ext cx="1586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摩擦起电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AutoShape 10"/>
          <p:cNvSpPr>
            <a:spLocks noChangeArrowheads="1"/>
          </p:cNvSpPr>
          <p:nvPr userDrawn="1">
            <p:custDataLst>
              <p:tags r:id="rId86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 userDrawn="1">
            <p:custDataLst>
              <p:tags r:id="rId87"/>
            </p:custDataLst>
          </p:nvPr>
        </p:nvSpPr>
        <p:spPr bwMode="auto">
          <a:xfrm rot="16200000">
            <a:off x="102706" y="-93605"/>
            <a:ext cx="75762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00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11111E-06 4.81481E-06 L 0.11111 4.81481E-06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500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35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94444E-06 3.33333E-06 L -0.12656 3.33333E-06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300" y="0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018 -1.11111E-06 C 0.00034 0.00903 -0.00087 0.01204 0.0026 0.01829 C 0.00347 0.02176 0.00451 0.02523 0.00729 0.02639 C 0.00902 0.03241 0.01927 0.0412 0.02378 0.04468 C 0.02795 0.05232 0.04809 0.05255 0.05382 0.05301 C 0.06007 0.05324 0.06649 0.05347 0.07291 0.0537 C 0.07621 0.0544 0.07986 0.05486 0.08316 0.05602 C 0.08454 0.05695 0.08593 0.05833 0.08715 0.05926 C 0.08784 0.05972 0.08871 0.05949 0.08923 0.05995 C 0.08958 0.06065 0.08923 0.06158 0.08923 0.0625 L 0.09757 0.06667" pathEditMode="relative" rAng="0" ptsTypes="fffffffffAA">
                                      <p:cBhvr>
                                        <p:cTn id="10" dur="2000" fill="hold"/>
                                        <p:tgtEl>
                                          <p:spTgt spid="7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800" y="3300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06 4.07407E-06 C 0.00347 0.01041 0.00972 0.01898 0.01528 0.02731 C 0.02049 0.03495 0.01163 0.02314 0.01875 0.03472 C 0.02153 0.03935 0.025 0.04189 0.02778 0.04699 C 0.029 0.05138 0.03056 0.0537 0.03212 0.0574 C 0.03334 0.06041 0.03386 0.06342 0.03507 0.06689 C 0.03525 0.06805 0.03542 0.06967 0.03559 0.0706 C 0.03594 0.07176 0.03663 0.07222 0.03663 0.07361 C 0.03716 0.07592 0.03698 0.07847 0.03716 0.08101 C 0.03802 0.08819 0.04271 0.09838 0.0467 0.1 C 0.04879 0.09953 0.05087 0.09953 0.05295 0.09884 C 0.054 0.09861 0.05608 0.09699 0.05608 0.09722 C 0.06163 0.08981 0.06979 0.09027 0.07604 0.08958 C 0.07726 0.08842 0.07865 0.08819 0.07986 0.0868 C 0.08264 0.08356 0.08455 0.07824 0.08768 0.07638 C 0.09184 0.07731 0.09497 0.08032 0.09879 0.08287 C 0.09931 0.08333 0.09983 0.08356 0.10035 0.08379 C 0.10139 0.08472 0.10243 0.08518 0.10347 0.08588 C 0.104 0.08588 0.10504 0.0868 0.10504 0.08703 C 0.10712 0.09027 0.11077 0.0912 0.11337 0.09421 C 0.1224 0.09282 0.11927 0.09351 0.12292 0.08287 C 0.12344 0.07268 0.12257 0.07638 0.12396 0.07176" pathEditMode="relative" rAng="0" ptsTypes="fffffffffffffffffffffA">
                                      <p:cBhvr>
                                        <p:cTn id="12" dur="2000" fill="hold"/>
                                        <p:tgtEl>
                                          <p:spTgt spid="7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100" y="5000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6.66667E-06 -4.44444E-06 C 0.00017 0.00232 0.00017 0.00463 0.00069 0.00672 C 0.0019 0.01065 0.00954 0.02524 0.01267 0.02547 C 0.01753 0.0257 0.02256 0.02616 0.02742 0.02639 C 0.03055 0.02778 0.03298 0.02986 0.03593 0.03102 C 0.03923 0.03982 0.03489 0.04468 0.03298 0.05255 C 0.03315 0.05811 0.03315 0.06389 0.03367 0.06945 C 0.03437 0.07686 0.05086 0.07732 0.05485 0.07801 C 0.09426 0.07709 0.09149 0.07894 0.11753 0.07037 C 0.1184 0.0669 0.11909 0.06343 0.12031 0.06019" pathEditMode="relative" ptsTypes="fffffffffA">
                                      <p:cBhvr>
                                        <p:cTn id="14" dur="20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208 2.96296E-06 C 0.00664 0.0118 -0.00235 0.01666 -0.01315 0.02199 C -0.01719 0.02407 -0.02005 0.02708 -0.02396 0.02916 C -0.02552 0.03333 -0.0233 0.03518 -0.0194 0.03727 C -0.01823 0.04004 -0.01328 0.04213 -0.01094 0.04421 C -0.00794 0.04676 -0.00625 0.05023 -0.00417 0.05324 C -0.003 0.0574 -0.00248 0.05949 -0.00091 0.06319 C -0.00143 0.06643 -0.00287 0.07037 -0.00091 0.07338 C -0.00026 0.07477 0.00364 0.07592 0.00364 0.07615 C 0.00585 0.0787 0.00755 0.08055 0.01106 0.0824 C 0.01275 0.0831 0.01432 0.08402 0.01575 0.08495 C 0.01653 0.08541 0.01796 0.08611 0.01796 0.08634 C 0.01952 0.08588 0.02109 0.08588 0.02252 0.08541 C 0.02343 0.08518 0.02408 0.08449 0.02499 0.08426 C 0.02577 0.08402 0.02733 0.08495 0.02733 0.08495 L 0.06456 0.09074" pathEditMode="relative" rAng="0" ptsTypes="ffffffffffffffAA">
                                      <p:cBhvr>
                                        <p:cTn id="16" dur="20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00" y="450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06 8.67362E-19 C -0.00156 0.00231 -0.00261 0.00301 -0.00261 0.00648 C -0.00261 0.01574 -0.00538 0.05416 0.00607 0.06227 C 0.01371 0.07754 0.02864 0.07662 0.04132 0.07754 C 0.04705 0.07916 0.05191 0.08241 0.05677 0.08657 C 0.06059 0.09421 0.04826 0.09329 0.04531 0.09375 C 0.03889 0.09653 0.03298 0.09514 0.02639 0.09467 C 0.0401 0.09838 0.05017 0.1 0.06493 0.1" pathEditMode="relative" ptsTypes="fffffffA">
                                      <p:cBhvr>
                                        <p:cTn id="18" dur="2000" fill="hold"/>
                                        <p:tgtEl>
                                          <p:spTgt spid="7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19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72222E-06 2.22222E-06 L 0.00243 0.12106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0" y="600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7.22222E-06 -4.07407E-06 C 0.00192 0.00255 0.00279 0.00509 0.00539 0.00625 C 0.0066 0.01134 0.00522 0.00695 0.00817 0.01181 C 0.0132 0.02014 0.00834 0.01482 0.01494 0.02083 C 0.0165 0.02222 0.0231 0.02338 0.0257 0.02523 C 0.02831 0.02986 0.03056 0.03449 0.03247 0.03958 C 0.03334 0.04375 0.03421 0.0456 0.03647 0.04861 C 0.03768 0.05324 0.04046 0.0588 0.04393 0.06042 C 0.04567 0.06412 0.05035 0.0662 0.05348 0.06759 C 0.05678 0.07083 0.05869 0.0713 0.06285 0.07199 C 0.06685 0.07338 0.07049 0.07477 0.07431 0.07662 C 0.07605 0.07755 0.07848 0.07732 0.0797 0.0794" pathEditMode="relative" ptsTypes="fffffffffffA">
                                      <p:cBhvr>
                                        <p:cTn id="22" dur="20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1997E-06 2.59259E-06 C 0.00534 0.01111 0.01471 0.01875 0.02278 0.02453 C 0.02721 0.02801 0.03697 0.02893 0.03697 0.02916 C 0.04465 0.03333 0.05233 0.03634 0.06053 0.03773 C 0.06483 0.03889 0.0686 0.04352 0.07251 0.04514 C 0.07433 0.0456 0.07615 0.0456 0.07824 0.04629 C 0.07876 0.04653 0.07928 0.04699 0.08019 0.04722 C 0.08188 0.05046 0.08605 0.05532 0.08605 0.05555 C 0.08826 0.05995 0.09138 0.06227 0.09308 0.06759 C 0.0988 0.08403 0.10622 0.09328 0.11729 0.0956 C 0.12067 0.0949 0.12406 0.0949 0.12744 0.09398 C 0.12835 0.09352 0.12887 0.09213 0.12966 0.09143 C 0.13668 0.08634 0.14515 0.08009 0.15296 0.07801 C 0.15973 0.07407 0.16662 0.07083 0.17352 0.06875 C 0.17977 0.06504 0.18628 0.06435 0.19305 0.06319 C 0.1993 0.06018 0.20607 0.05879 0.21258 0.0574 C 0.21427 0.05555 0.21622 0.0544 0.21765 0.05162" pathEditMode="relative" rAng="0" ptsTypes="ffffffffffffffffA">
                                      <p:cBhvr>
                                        <p:cTn id="24" dur="20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00" y="470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1107 0.00301 C 0.01133 0.0074 0.01133 0.00879 0.01237 0.0125 C 0.01276 0.01597 0.01315 0.01851 0.01406 0.02152 C 0.01536 0.03148 0.01354 0.01898 0.01523 0.02638 C 0.01575 0.02916 0.01679 0.03726 0.01862 0.03842 C 0.02447 0.04213 0.02473 0.04305 0.03189 0.04375 C 0.03346 0.04629 0.03385 0.04976 0.03515 0.05277 C 0.03593 0.05902 0.03749 0.06134 0.04088 0.06342 C 0.04127 0.06388 0.04166 0.06412 0.04192 0.06458 C 0.04218 0.06504 0.04231 0.06597 0.04257 0.06643 C 0.04322 0.06736 0.04465 0.06875 0.04465 0.06898 C 0.04595 0.07222 0.0483 0.0743 0.05025 0.07662 C 0.05207 0.08171 0.0552 0.08171 0.05806 0.08402 C 0.05975 0.08541 0.06157 0.08703 0.06327 0.08819 C 0.06431 0.08935 0.06535 0.09051 0.06639 0.09166 C 0.06834 0.09768 0.07173 0.0993 0.07498 0.10254 C 0.07746 0.10486 0.07798 0.10601 0.08084 0.10717 C 0.08253 0.10926 0.08136 0.1081 0.08383 0.10902 C 0.08501 0.10949 0.08735 0.11041 0.08735 0.11041 C 0.09841 0.10995 0.1074 0.10902 0.11794 0.10787 C 0.12158 0.10578 0.12575 0.10601 0.12965 0.10486 C 0.13083 0.10416 0.13018 0.10439 0.13135 0.10439" pathEditMode="relative" rAng="0" ptsTypes="fffffffffffffffffffffA">
                                      <p:cBhvr>
                                        <p:cTn id="26" dur="20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000" y="53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01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>
            <p:custDataLst>
              <p:tags r:id="rId1"/>
            </p:custDataLst>
          </p:nvPr>
        </p:nvGrpSpPr>
        <p:grpSpPr>
          <a:xfrm>
            <a:off x="495407" y="2404459"/>
            <a:ext cx="5149803" cy="961822"/>
            <a:chOff x="1206" y="1399"/>
            <a:chExt cx="11034" cy="2083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4" name="椭圆 3"/>
            <p:cNvSpPr/>
            <p:nvPr>
              <p:custDataLst>
                <p:tags r:id="rId2"/>
              </p:custDataLst>
            </p:nvPr>
          </p:nvSpPr>
          <p:spPr>
            <a:xfrm>
              <a:off x="1206" y="1786"/>
              <a:ext cx="1412" cy="139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995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5" name="椭圆 4"/>
            <p:cNvSpPr/>
            <p:nvPr>
              <p:custDataLst>
                <p:tags r:id="rId3"/>
              </p:custDataLst>
            </p:nvPr>
          </p:nvSpPr>
          <p:spPr>
            <a:xfrm>
              <a:off x="3006" y="1751"/>
              <a:ext cx="1412" cy="140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995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6" name="直接箭头连接符 5"/>
            <p:cNvSpPr/>
            <p:nvPr>
              <p:custDataLst>
                <p:tags r:id="rId4"/>
              </p:custDataLst>
            </p:nvPr>
          </p:nvSpPr>
          <p:spPr>
            <a:xfrm flipV="1">
              <a:off x="4806" y="2473"/>
              <a:ext cx="3955" cy="0"/>
            </a:xfrm>
            <a:prstGeom prst="straightConnector1">
              <a:avLst/>
            </a:prstGeom>
            <a:grpFill/>
            <a:ln w="698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sz="135"/>
            </a:p>
          </p:txBody>
        </p:sp>
        <p:grpSp>
          <p:nvGrpSpPr>
            <p:cNvPr id="7" name="组合 16"/>
            <p:cNvGrpSpPr/>
            <p:nvPr>
              <p:custDataLst>
                <p:tags r:id="rId5"/>
              </p:custDataLst>
            </p:nvPr>
          </p:nvGrpSpPr>
          <p:grpSpPr>
            <a:xfrm>
              <a:off x="9086" y="1785"/>
              <a:ext cx="1412" cy="1400"/>
              <a:chOff x="9512" y="1773"/>
              <a:chExt cx="1412" cy="1400"/>
            </a:xfrm>
            <a:grpFill/>
          </p:grpSpPr>
          <p:sp>
            <p:nvSpPr>
              <p:cNvPr id="14" name="椭圆 13"/>
              <p:cNvSpPr/>
              <p:nvPr>
                <p:custDataLst>
                  <p:tags r:id="rId6"/>
                </p:custDataLst>
              </p:nvPr>
            </p:nvSpPr>
            <p:spPr>
              <a:xfrm>
                <a:off x="9511" y="1774"/>
                <a:ext cx="1412" cy="139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995" strike="noStrike" noProof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aphicFrame>
            <p:nvGraphicFramePr>
              <p:cNvPr id="15" name="对象 14">
                <a:hlinkClick r:id="" action="ppaction://ole?verb=1"/>
              </p:cNvPr>
              <p:cNvGraphicFramePr>
                <a:graphicFrameLocks noChangeAspect="1"/>
              </p:cNvGraphicFramePr>
              <p:nvPr>
                <p:custDataLst>
                  <p:tags r:id="rId7"/>
                </p:custDataLst>
              </p:nvPr>
            </p:nvGraphicFramePr>
            <p:xfrm>
              <a:off x="9728" y="1773"/>
              <a:ext cx="979" cy="13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38" name="" r:id="rId8" imgW="279400" imgH="393700" progId="Equation.KSEE3">
                      <p:embed/>
                    </p:oleObj>
                  </mc:Choice>
                  <mc:Fallback>
                    <p:oleObj name="" r:id="rId8" imgW="279400" imgH="393700" progId="Equation.KSEE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728" y="1773"/>
                            <a:ext cx="979" cy="13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aphicFrame>
          <p:nvGraphicFramePr>
            <p:cNvPr id="8" name="对象 15">
              <a:hlinkClick r:id="" action="ppaction://ole?verb=1"/>
            </p:cNvPr>
            <p:cNvGraphicFramePr>
              <a:graphicFrameLocks noChangeAspect="1"/>
            </p:cNvGraphicFramePr>
            <p:nvPr>
              <p:custDataLst>
                <p:tags r:id="rId10"/>
              </p:custDataLst>
            </p:nvPr>
          </p:nvGraphicFramePr>
          <p:xfrm>
            <a:off x="1445" y="2106"/>
            <a:ext cx="935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39" name="" r:id="rId11" imgW="266700" imgH="203200" progId="Equation.KSEE3">
                    <p:embed/>
                  </p:oleObj>
                </mc:Choice>
                <mc:Fallback>
                  <p:oleObj name="" r:id="rId11" imgW="266700" imgH="203200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12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445" y="2106"/>
                          <a:ext cx="935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grpSp>
          <p:nvGrpSpPr>
            <p:cNvPr id="9" name="组合 17"/>
            <p:cNvGrpSpPr/>
            <p:nvPr>
              <p:custDataLst>
                <p:tags r:id="rId13"/>
              </p:custDataLst>
            </p:nvPr>
          </p:nvGrpSpPr>
          <p:grpSpPr>
            <a:xfrm>
              <a:off x="10828" y="1773"/>
              <a:ext cx="1412" cy="1400"/>
              <a:chOff x="9512" y="1773"/>
              <a:chExt cx="1412" cy="1400"/>
            </a:xfrm>
            <a:grpFill/>
          </p:grpSpPr>
          <p:sp>
            <p:nvSpPr>
              <p:cNvPr id="12" name="椭圆 11"/>
              <p:cNvSpPr/>
              <p:nvPr>
                <p:custDataLst>
                  <p:tags r:id="rId14"/>
                </p:custDataLst>
              </p:nvPr>
            </p:nvSpPr>
            <p:spPr>
              <a:xfrm>
                <a:off x="9512" y="1773"/>
                <a:ext cx="1412" cy="1399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995" strike="noStrike" noProof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aphicFrame>
            <p:nvGraphicFramePr>
              <p:cNvPr id="13" name="对象 19">
                <a:hlinkClick r:id="" action="ppaction://ole?verb=1"/>
              </p:cNvPr>
              <p:cNvGraphicFramePr>
                <a:graphicFrameLocks noChangeAspect="1"/>
              </p:cNvGraphicFramePr>
              <p:nvPr>
                <p:custDataLst>
                  <p:tags r:id="rId15"/>
                </p:custDataLst>
              </p:nvPr>
            </p:nvGraphicFramePr>
            <p:xfrm>
              <a:off x="9729" y="1773"/>
              <a:ext cx="979" cy="1379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0" name="" r:id="rId16" imgW="279400" imgH="393700" progId="Equation.KSEE3">
                      <p:embed/>
                    </p:oleObj>
                  </mc:Choice>
                  <mc:Fallback>
                    <p:oleObj name="" r:id="rId16" imgW="279400" imgH="393700" progId="Equation.KSEE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729" y="1773"/>
                            <a:ext cx="979" cy="1379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sp>
          <p:nvSpPr>
            <p:cNvPr id="10" name="文本框 21"/>
            <p:cNvSpPr txBox="1">
              <a:spLocks noChangeArrowheads="1"/>
            </p:cNvSpPr>
            <p:nvPr>
              <p:custDataLst>
                <p:tags r:id="rId17"/>
              </p:custDataLst>
            </p:nvPr>
          </p:nvSpPr>
          <p:spPr bwMode="auto">
            <a:xfrm>
              <a:off x="5668" y="1399"/>
              <a:ext cx="2230" cy="8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auto"/>
              <a:r>
                <a:rPr lang="zh-CN" altLang="en-US" sz="1995" b="1" strike="noStrike" noProof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接触后</a:t>
              </a:r>
              <a:endParaRPr lang="zh-CN" altLang="en-US" sz="1995" b="1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11" name="文本框 22"/>
            <p:cNvSpPr txBox="1">
              <a:spLocks noChangeArrowheads="1"/>
            </p:cNvSpPr>
            <p:nvPr>
              <p:custDataLst>
                <p:tags r:id="rId18"/>
              </p:custDataLst>
            </p:nvPr>
          </p:nvSpPr>
          <p:spPr bwMode="auto">
            <a:xfrm>
              <a:off x="5605" y="2618"/>
              <a:ext cx="2391" cy="8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fontAlgn="auto"/>
              <a:r>
                <a:rPr lang="zh-CN" altLang="en-US" sz="1995" b="1" strike="noStrike" noProof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再分开</a:t>
              </a:r>
              <a:endParaRPr lang="zh-CN" altLang="en-US" sz="1995" b="1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</p:grpSp>
      <p:grpSp>
        <p:nvGrpSpPr>
          <p:cNvPr id="31" name="组合 30"/>
          <p:cNvGrpSpPr/>
          <p:nvPr>
            <p:custDataLst>
              <p:tags r:id="rId19"/>
            </p:custDataLst>
          </p:nvPr>
        </p:nvGrpSpPr>
        <p:grpSpPr>
          <a:xfrm>
            <a:off x="4274073" y="4056333"/>
            <a:ext cx="1473363" cy="651801"/>
            <a:chOff x="9146" y="5988"/>
            <a:chExt cx="3154" cy="1412"/>
          </a:xfrm>
          <a:solidFill>
            <a:schemeClr val="accent6">
              <a:lumMod val="20000"/>
              <a:lumOff val="80000"/>
            </a:schemeClr>
          </a:solidFill>
        </p:grpSpPr>
        <p:grpSp>
          <p:nvGrpSpPr>
            <p:cNvPr id="32" name="组合 64"/>
            <p:cNvGrpSpPr/>
            <p:nvPr>
              <p:custDataLst>
                <p:tags r:id="rId20"/>
              </p:custDataLst>
            </p:nvPr>
          </p:nvGrpSpPr>
          <p:grpSpPr>
            <a:xfrm>
              <a:off x="9146" y="6000"/>
              <a:ext cx="1413" cy="1400"/>
              <a:chOff x="9512" y="1773"/>
              <a:chExt cx="1413" cy="1400"/>
            </a:xfrm>
            <a:grpFill/>
          </p:grpSpPr>
          <p:sp>
            <p:nvSpPr>
              <p:cNvPr id="36" name="椭圆 35"/>
              <p:cNvSpPr/>
              <p:nvPr>
                <p:custDataLst>
                  <p:tags r:id="rId21"/>
                </p:custDataLst>
              </p:nvPr>
            </p:nvSpPr>
            <p:spPr>
              <a:xfrm>
                <a:off x="9512" y="1773"/>
                <a:ext cx="1412" cy="1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995" strike="noStrike" noProof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aphicFrame>
            <p:nvGraphicFramePr>
              <p:cNvPr id="37" name="对象 66">
                <a:hlinkClick r:id="" action="ppaction://ole?verb=1"/>
              </p:cNvPr>
              <p:cNvGraphicFramePr>
                <a:graphicFrameLocks noChangeAspect="1"/>
              </p:cNvGraphicFramePr>
              <p:nvPr>
                <p:custDataLst>
                  <p:tags r:id="rId22"/>
                </p:custDataLst>
              </p:nvPr>
            </p:nvGraphicFramePr>
            <p:xfrm>
              <a:off x="9751" y="2107"/>
              <a:ext cx="936" cy="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1" name="" r:id="rId23" imgW="266700" imgH="203200" progId="Equation.KSEE3">
                      <p:embed/>
                    </p:oleObj>
                  </mc:Choice>
                  <mc:Fallback>
                    <p:oleObj name="" r:id="rId23" imgW="266700" imgH="203200" progId="Equation.KSEE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24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751" y="2107"/>
                            <a:ext cx="936" cy="7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  <p:grpSp>
          <p:nvGrpSpPr>
            <p:cNvPr id="33" name="组合 70"/>
            <p:cNvGrpSpPr/>
            <p:nvPr>
              <p:custDataLst>
                <p:tags r:id="rId25"/>
              </p:custDataLst>
            </p:nvPr>
          </p:nvGrpSpPr>
          <p:grpSpPr>
            <a:xfrm>
              <a:off x="10888" y="5988"/>
              <a:ext cx="1413" cy="1400"/>
              <a:chOff x="9512" y="1773"/>
              <a:chExt cx="1413" cy="1400"/>
            </a:xfrm>
            <a:grpFill/>
          </p:grpSpPr>
          <p:sp>
            <p:nvSpPr>
              <p:cNvPr id="34" name="椭圆 33"/>
              <p:cNvSpPr/>
              <p:nvPr>
                <p:custDataLst>
                  <p:tags r:id="rId26"/>
                </p:custDataLst>
              </p:nvPr>
            </p:nvSpPr>
            <p:spPr>
              <a:xfrm>
                <a:off x="9512" y="1773"/>
                <a:ext cx="1412" cy="1400"/>
              </a:xfrm>
              <a:prstGeom prst="ellipse">
                <a:avLst/>
              </a:prstGeom>
            </p:spPr>
            <p:style>
              <a:lnRef idx="1">
                <a:schemeClr val="accent2"/>
              </a:lnRef>
              <a:fillRef idx="3">
                <a:schemeClr val="accent2"/>
              </a:fillRef>
              <a:effectRef idx="2">
                <a:schemeClr val="accent2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 fontAlgn="auto"/>
                <a:endParaRPr lang="zh-CN" altLang="en-US" sz="1995" strike="noStrike" noProof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graphicFrame>
            <p:nvGraphicFramePr>
              <p:cNvPr id="35" name="对象 72">
                <a:hlinkClick r:id="" action="ppaction://ole?verb=1"/>
              </p:cNvPr>
              <p:cNvGraphicFramePr>
                <a:graphicFrameLocks noChangeAspect="1"/>
              </p:cNvGraphicFramePr>
              <p:nvPr>
                <p:custDataLst>
                  <p:tags r:id="rId27"/>
                </p:custDataLst>
              </p:nvPr>
            </p:nvGraphicFramePr>
            <p:xfrm>
              <a:off x="9751" y="2107"/>
              <a:ext cx="936" cy="712"/>
            </p:xfrm>
            <a:graphic>
              <a:graphicData uri="http://schemas.openxmlformats.org/presentationml/2006/ole">
                <mc:AlternateContent xmlns:mc="http://schemas.openxmlformats.org/markup-compatibility/2006">
                  <mc:Choice xmlns:v="urn:schemas-microsoft-com:vml" Requires="v">
                    <p:oleObj spid="_x0000_s1042" name="" r:id="rId28" imgW="266700" imgH="203200" progId="Equation.KSEE3">
                      <p:embed/>
                    </p:oleObj>
                  </mc:Choice>
                  <mc:Fallback>
                    <p:oleObj name="" r:id="rId28" imgW="266700" imgH="203200" progId="Equation.KSEE3">
                      <p:embed/>
                      <p:pic>
                        <p:nvPicPr>
                          <p:cNvPr id="0" name="OLE substitute image"/>
                          <p:cNvPicPr/>
                          <p:nvPr/>
                        </p:nvPicPr>
                        <p:blipFill>
                          <a:blip r:embed="rId29">
                            <a:extLst>
                              <a:ext uri="{28A0092B-C50C-407E-A947-70E740481C1C}">
                                <a14:useLocalDpi xmlns:a14="http://schemas.microsoft.com/office/drawing/2010/main" val="0"/>
                              </a:ext>
                            </a:extLst>
                          </a:blip>
                          <a:stretch>
                            <a:fillRect/>
                          </a:stretch>
                        </p:blipFill>
                        <p:spPr>
                          <a:xfrm>
                            <a:off x="9751" y="2107"/>
                            <a:ext cx="936" cy="712"/>
                          </a:xfrm>
                          <a:prstGeom prst="rect">
                            <a:avLst/>
                          </a:prstGeom>
                          <a:noFill/>
                          <a:ln>
                            <a:noFill/>
                          </a:ln>
                        </p:spPr>
                      </p:pic>
                    </p:oleObj>
                  </mc:Fallback>
                </mc:AlternateContent>
              </a:graphicData>
            </a:graphic>
          </p:graphicFrame>
        </p:grpSp>
      </p:grpSp>
      <p:grpSp>
        <p:nvGrpSpPr>
          <p:cNvPr id="38" name="组合 37"/>
          <p:cNvGrpSpPr/>
          <p:nvPr>
            <p:custDataLst>
              <p:tags r:id="rId30"/>
            </p:custDataLst>
          </p:nvPr>
        </p:nvGrpSpPr>
        <p:grpSpPr>
          <a:xfrm>
            <a:off x="531757" y="3878330"/>
            <a:ext cx="3526316" cy="946158"/>
            <a:chOff x="1266" y="5607"/>
            <a:chExt cx="7553" cy="2049"/>
          </a:xfrm>
          <a:solidFill>
            <a:schemeClr val="accent6">
              <a:lumMod val="20000"/>
              <a:lumOff val="80000"/>
            </a:schemeClr>
          </a:solidFill>
        </p:grpSpPr>
        <p:sp>
          <p:nvSpPr>
            <p:cNvPr id="39" name="椭圆 38"/>
            <p:cNvSpPr/>
            <p:nvPr>
              <p:custDataLst>
                <p:tags r:id="rId31"/>
              </p:custDataLst>
            </p:nvPr>
          </p:nvSpPr>
          <p:spPr>
            <a:xfrm>
              <a:off x="1266" y="6001"/>
              <a:ext cx="1412" cy="1399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995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0" name="椭圆 39"/>
            <p:cNvSpPr/>
            <p:nvPr>
              <p:custDataLst>
                <p:tags r:id="rId32"/>
              </p:custDataLst>
            </p:nvPr>
          </p:nvSpPr>
          <p:spPr>
            <a:xfrm>
              <a:off x="3066" y="5966"/>
              <a:ext cx="1415" cy="1402"/>
            </a:xfrm>
            <a:prstGeom prst="ellipse">
              <a:avLst/>
            </a:prstGeom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/>
              <a:endParaRPr lang="zh-CN" altLang="en-US" sz="1995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41" name="直接箭头连接符 40"/>
            <p:cNvSpPr/>
            <p:nvPr>
              <p:custDataLst>
                <p:tags r:id="rId33"/>
              </p:custDataLst>
            </p:nvPr>
          </p:nvSpPr>
          <p:spPr>
            <a:xfrm flipV="1">
              <a:off x="4865" y="6688"/>
              <a:ext cx="3954" cy="0"/>
            </a:xfrm>
            <a:prstGeom prst="straightConnector1">
              <a:avLst/>
            </a:prstGeom>
            <a:grpFill/>
            <a:ln w="69850">
              <a:solidFill>
                <a:schemeClr val="tx1"/>
              </a:solidFill>
              <a:tailEnd type="arrow" w="sm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/>
            <a:lstStyle/>
            <a:p>
              <a:endParaRPr sz="135"/>
            </a:p>
          </p:txBody>
        </p:sp>
        <p:graphicFrame>
          <p:nvGraphicFramePr>
            <p:cNvPr id="42" name="对象 68">
              <a:hlinkClick r:id="" action="ppaction://ole?verb=1"/>
            </p:cNvPr>
            <p:cNvGraphicFramePr>
              <a:graphicFrameLocks noChangeAspect="1"/>
            </p:cNvGraphicFramePr>
            <p:nvPr>
              <p:custDataLst>
                <p:tags r:id="rId34"/>
              </p:custDataLst>
            </p:nvPr>
          </p:nvGraphicFramePr>
          <p:xfrm>
            <a:off x="1505" y="6311"/>
            <a:ext cx="935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3" name="" r:id="rId35" imgW="266700" imgH="203200" progId="Equation.KSEE3">
                    <p:embed/>
                  </p:oleObj>
                </mc:Choice>
                <mc:Fallback>
                  <p:oleObj name="" r:id="rId35" imgW="266700" imgH="203200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36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1505" y="6311"/>
                          <a:ext cx="935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  <p:sp>
          <p:nvSpPr>
            <p:cNvPr id="43" name="文本框 74"/>
            <p:cNvSpPr txBox="1">
              <a:spLocks noChangeArrowheads="1"/>
            </p:cNvSpPr>
            <p:nvPr>
              <p:custDataLst>
                <p:tags r:id="rId37"/>
              </p:custDataLst>
            </p:nvPr>
          </p:nvSpPr>
          <p:spPr bwMode="auto">
            <a:xfrm>
              <a:off x="5661" y="5607"/>
              <a:ext cx="2230" cy="8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fontAlgn="auto"/>
              <a:r>
                <a:rPr lang="zh-CN" altLang="en-US" sz="1995" b="1" strike="noStrike" noProof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接触后</a:t>
              </a:r>
              <a:endParaRPr lang="zh-CN" altLang="en-US" sz="1995" b="1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sp>
          <p:nvSpPr>
            <p:cNvPr id="44" name="文本框 75"/>
            <p:cNvSpPr txBox="1">
              <a:spLocks noChangeArrowheads="1"/>
            </p:cNvSpPr>
            <p:nvPr>
              <p:custDataLst>
                <p:tags r:id="rId38"/>
              </p:custDataLst>
            </p:nvPr>
          </p:nvSpPr>
          <p:spPr bwMode="auto">
            <a:xfrm>
              <a:off x="5634" y="6792"/>
              <a:ext cx="2172" cy="864"/>
            </a:xfrm>
            <a:prstGeom prst="rect">
              <a:avLst/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fontAlgn="auto"/>
              <a:r>
                <a:rPr lang="zh-CN" altLang="en-US" sz="1995" b="1" strike="noStrike" noProof="1">
                  <a:solidFill>
                    <a:srgbClr val="0070C0"/>
                  </a:solidFill>
                  <a:latin typeface="微软雅黑" panose="020B0503020204020204" charset="-122"/>
                  <a:ea typeface="微软雅黑" panose="020B0503020204020204" charset="-122"/>
                  <a:cs typeface="+mn-cs"/>
                </a:rPr>
                <a:t>再分开</a:t>
              </a:r>
              <a:endParaRPr lang="zh-CN" altLang="en-US" sz="1995" b="1" strike="noStrike" noProof="1">
                <a:solidFill>
                  <a:srgbClr val="0070C0"/>
                </a:solidFill>
                <a:latin typeface="微软雅黑" panose="020B0503020204020204" charset="-122"/>
                <a:ea typeface="微软雅黑" panose="020B0503020204020204" charset="-122"/>
                <a:cs typeface="+mn-cs"/>
              </a:endParaRPr>
            </a:p>
          </p:txBody>
        </p:sp>
        <p:graphicFrame>
          <p:nvGraphicFramePr>
            <p:cNvPr id="45" name="对象 76">
              <a:hlinkClick r:id="" action="ppaction://ole?verb=1"/>
            </p:cNvPr>
            <p:cNvGraphicFramePr>
              <a:graphicFrameLocks noChangeAspect="1"/>
            </p:cNvGraphicFramePr>
            <p:nvPr>
              <p:custDataLst>
                <p:tags r:id="rId39"/>
              </p:custDataLst>
            </p:nvPr>
          </p:nvGraphicFramePr>
          <p:xfrm>
            <a:off x="3194" y="6344"/>
            <a:ext cx="1159" cy="712"/>
          </p:xfrm>
          <a:graphic>
            <a:graphicData uri="http://schemas.openxmlformats.org/presentationml/2006/ole">
              <mc:AlternateContent xmlns:mc="http://schemas.openxmlformats.org/markup-compatibility/2006">
                <mc:Choice xmlns:v="urn:schemas-microsoft-com:vml" Requires="v">
                  <p:oleObj spid="_x0000_s1044" name="" r:id="rId40" imgW="330200" imgH="203200" progId="Equation.KSEE3">
                    <p:embed/>
                  </p:oleObj>
                </mc:Choice>
                <mc:Fallback>
                  <p:oleObj name="" r:id="rId40" imgW="330200" imgH="203200" progId="Equation.KSEE3">
                    <p:embed/>
                    <p:pic>
                      <p:nvPicPr>
                        <p:cNvPr id="0" name="OLE substitute image"/>
                        <p:cNvPicPr/>
                        <p:nvPr/>
                      </p:nvPicPr>
                      <p:blipFill>
                        <a:blip r:embed="rId41">
                          <a:extLst>
                            <a:ext uri="{28A0092B-C50C-407E-A947-70E740481C1C}">
                              <a14:useLocalDpi xmlns:a14="http://schemas.microsoft.com/office/drawing/2010/main" val="0"/>
                            </a:ext>
                          </a:extLst>
                        </a:blip>
                        <a:stretch>
                          <a:fillRect/>
                        </a:stretch>
                      </p:blipFill>
                      <p:spPr>
                        <a:xfrm>
                          <a:off x="3194" y="6344"/>
                          <a:ext cx="1159" cy="712"/>
                        </a:xfrm>
                        <a:prstGeom prst="rect">
                          <a:avLst/>
                        </a:prstGeom>
                        <a:noFill/>
                        <a:ln>
                          <a:noFill/>
                        </a:ln>
                      </p:spPr>
                    </p:pic>
                  </p:oleObj>
                </mc:Fallback>
              </mc:AlternateContent>
            </a:graphicData>
          </a:graphic>
        </p:graphicFrame>
      </p:grpSp>
      <p:sp>
        <p:nvSpPr>
          <p:cNvPr id="44040" name="Text Box 5"/>
          <p:cNvSpPr txBox="1"/>
          <p:nvPr>
            <p:custDataLst>
              <p:tags r:id="rId42"/>
            </p:custDataLst>
          </p:nvPr>
        </p:nvSpPr>
        <p:spPr>
          <a:xfrm>
            <a:off x="768773" y="1055793"/>
            <a:ext cx="10290387" cy="707390"/>
          </a:xfrm>
          <a:prstGeom prst="rect">
            <a:avLst/>
          </a:prstGeom>
          <a:noFill/>
          <a:ln w="9525">
            <a:noFill/>
          </a:ln>
        </p:spPr>
        <p:txBody>
          <a:bodyPr wrap="square" lIns="91846" tIns="45924" rIns="91846" bIns="45924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把带电体与中性导体接触，使中性导体带电的过程，叫做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</a:rPr>
              <a:t>接触起电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。</a:t>
            </a:r>
            <a:endParaRPr lang="zh-CN" altLang="en-US" sz="2665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sp>
        <p:nvSpPr>
          <p:cNvPr id="91" name="Text Box 20"/>
          <p:cNvSpPr txBox="1"/>
          <p:nvPr>
            <p:custDataLst>
              <p:tags r:id="rId43"/>
            </p:custDataLst>
          </p:nvPr>
        </p:nvSpPr>
        <p:spPr>
          <a:xfrm>
            <a:off x="495191" y="5660351"/>
            <a:ext cx="11457203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91846" tIns="45924" rIns="91846" bIns="45924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结论：</a:t>
            </a:r>
            <a:r>
              <a:rPr lang="zh-CN" altLang="en-US" sz="239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两个完全相同的导体</a:t>
            </a:r>
            <a:r>
              <a:rPr lang="en-US" altLang="zh-CN" sz="239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,</a:t>
            </a:r>
            <a:r>
              <a:rPr lang="zh-CN" altLang="en-US" sz="239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接触后再分开</a:t>
            </a:r>
            <a:r>
              <a:rPr lang="en-US" altLang="zh-CN" sz="239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, </a:t>
            </a:r>
            <a:r>
              <a:rPr lang="zh-CN" altLang="en-US" sz="239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</a:rPr>
              <a:t>二者将原来所带电量的总和平均分配。</a:t>
            </a:r>
            <a:endParaRPr lang="zh-CN" altLang="en-US" sz="2395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</a:endParaRPr>
          </a:p>
        </p:txBody>
      </p:sp>
      <p:grpSp>
        <p:nvGrpSpPr>
          <p:cNvPr id="23" name="Group 28"/>
          <p:cNvGrpSpPr/>
          <p:nvPr>
            <p:custDataLst>
              <p:tags r:id="rId44"/>
            </p:custDataLst>
          </p:nvPr>
        </p:nvGrpSpPr>
        <p:grpSpPr>
          <a:xfrm>
            <a:off x="1086579" y="12700"/>
            <a:ext cx="2517776" cy="711200"/>
            <a:chOff x="631" y="0"/>
            <a:chExt cx="1586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45"/>
              </p:custDataLst>
            </p:nvPr>
          </p:nvSpPr>
          <p:spPr bwMode="auto">
            <a:xfrm>
              <a:off x="711" y="0"/>
              <a:ext cx="1405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3"/>
            <p:cNvSpPr txBox="1">
              <a:spLocks noChangeArrowheads="1"/>
            </p:cNvSpPr>
            <p:nvPr>
              <p:custDataLst>
                <p:tags r:id="rId46"/>
              </p:custDataLst>
            </p:nvPr>
          </p:nvSpPr>
          <p:spPr bwMode="auto">
            <a:xfrm>
              <a:off x="631" y="10"/>
              <a:ext cx="1586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接触起电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AutoShape 10"/>
          <p:cNvSpPr>
            <a:spLocks noChangeArrowheads="1"/>
          </p:cNvSpPr>
          <p:nvPr userDrawn="1">
            <p:custDataLst>
              <p:tags r:id="rId47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 userDrawn="1">
            <p:custDataLst>
              <p:tags r:id="rId48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2" name="0001.哔哩哔哩-自然第五册5-4-1-課本QR-接觸起電">
            <a:hlinkClick r:id="" action="ppaction://media"/>
          </p:cNvPr>
          <p:cNvPicPr/>
          <p:nvPr>
            <a:videoFile r:link="rId49"/>
            <p:extLst>
              <p:ext uri="{DAA4B4D4-6D71-4841-9C94-3DE7FCFB9230}">
                <p14:media xmlns:p14="http://schemas.microsoft.com/office/powerpoint/2010/main" r:embed="rId50"/>
              </p:ext>
            </p:extLst>
            <p:custDataLst>
              <p:tags r:id="rId51"/>
            </p:custDataLst>
          </p:nvPr>
        </p:nvPicPr>
        <p:blipFill>
          <a:blip r:embed="rId52"/>
          <a:stretch>
            <a:fillRect/>
          </a:stretch>
        </p:blipFill>
        <p:spPr>
          <a:xfrm>
            <a:off x="6070600" y="2034540"/>
            <a:ext cx="5033645" cy="3354705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2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3" fill="hold">
                      <p:stCondLst>
                        <p:cond delay="0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 additive="base">
                                        <p:cTn id="2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>
                <p:cTn id="2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  <p:bldLst>
      <p:bldP spid="91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矩形 55299"/>
          <p:cNvSpPr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8572" y="1310428"/>
            <a:ext cx="10494433" cy="2884170"/>
          </a:xfrm>
          <a:prstGeom prst="rect">
            <a:avLst/>
          </a:prstGeom>
          <a:noFill/>
          <a:ln>
            <a:solidFill>
              <a:srgbClr val="000000">
                <a:alpha val="0"/>
              </a:srgbClr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zh-CN" sz="2665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当一个带电体靠近导体时，由于电荷间相互吸引或排斥，导体中的自由电荷便会趋向或远离带电体，使导体靠近带电体的一端带异种电荷，远离带电体的一端带同种电荷。这种现象叫做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静电感应。</a:t>
            </a:r>
            <a:r>
              <a:rPr lang="en-US" altLang="zh-CN" sz="2665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endParaRPr lang="zh-CN" altLang="en-US" sz="2665" b="1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>
              <a:lnSpc>
                <a:spcPct val="170000"/>
              </a:lnSpc>
            </a:pPr>
            <a:r>
              <a:rPr lang="en-US" altLang="zh-CN" sz="2665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利用静电感应使金属导体带电的过程叫做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感应起电</a:t>
            </a:r>
            <a:r>
              <a:rPr lang="zh-CN" altLang="en-US" sz="2665" b="1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665" b="1">
              <a:solidFill>
                <a:schemeClr val="tx1">
                  <a:lumMod val="75000"/>
                  <a:lumOff val="25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55391" name="组合 55390"/>
          <p:cNvGrpSpPr/>
          <p:nvPr>
            <p:custDataLst>
              <p:tags r:id="rId2"/>
            </p:custDataLst>
          </p:nvPr>
        </p:nvGrpSpPr>
        <p:grpSpPr>
          <a:xfrm>
            <a:off x="603311" y="4909116"/>
            <a:ext cx="1510736" cy="731615"/>
            <a:chOff x="2598" y="3552"/>
            <a:chExt cx="954" cy="462"/>
          </a:xfrm>
        </p:grpSpPr>
        <p:sp>
          <p:nvSpPr>
            <p:cNvPr id="11268" name="椭圆 55361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3168" y="3552"/>
              <a:ext cx="384" cy="384"/>
            </a:xfrm>
            <a:prstGeom prst="ellipse">
              <a:avLst/>
            </a:prstGeom>
            <a:solidFill>
              <a:srgbClr val="CCFFFF"/>
            </a:solidFill>
            <a:ln w="25400">
              <a:solidFill>
                <a:srgbClr val="000066"/>
              </a:solidFill>
              <a:round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9pPr>
            </a:lstStyle>
            <a:p>
              <a:endParaRPr lang="zh-CN" altLang="en-US" sz="135"/>
            </a:p>
          </p:txBody>
        </p:sp>
        <p:grpSp>
          <p:nvGrpSpPr>
            <p:cNvPr id="11269" name="组合 55331"/>
            <p:cNvGrpSpPr/>
            <p:nvPr>
              <p:custDataLst>
                <p:tags r:id="rId4"/>
              </p:custDataLst>
            </p:nvPr>
          </p:nvGrpSpPr>
          <p:grpSpPr>
            <a:xfrm>
              <a:off x="3243" y="3631"/>
              <a:ext cx="68" cy="68"/>
              <a:chOff x="2197" y="3649"/>
              <a:chExt cx="68" cy="68"/>
            </a:xfrm>
          </p:grpSpPr>
          <p:sp>
            <p:nvSpPr>
              <p:cNvPr id="11270" name="直接连接符 55332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271" name="直接连接符 55333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272" name="组合 55334"/>
            <p:cNvGrpSpPr/>
            <p:nvPr>
              <p:custDataLst>
                <p:tags r:id="rId7"/>
              </p:custDataLst>
            </p:nvPr>
          </p:nvGrpSpPr>
          <p:grpSpPr>
            <a:xfrm>
              <a:off x="3444" y="3718"/>
              <a:ext cx="68" cy="68"/>
              <a:chOff x="2197" y="3649"/>
              <a:chExt cx="68" cy="68"/>
            </a:xfrm>
          </p:grpSpPr>
          <p:sp>
            <p:nvSpPr>
              <p:cNvPr id="11273" name="直接连接符 55335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274" name="直接连接符 55336"/>
              <p:cNvSpPr>
                <a:spLocks noChangeShapeType="1"/>
              </p:cNvSpPr>
              <p:nvPr>
                <p:custDataLst>
                  <p:tags r:id="rId9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275" name="组合 55337"/>
            <p:cNvGrpSpPr/>
            <p:nvPr>
              <p:custDataLst>
                <p:tags r:id="rId10"/>
              </p:custDataLst>
            </p:nvPr>
          </p:nvGrpSpPr>
          <p:grpSpPr>
            <a:xfrm>
              <a:off x="3412" y="3630"/>
              <a:ext cx="68" cy="68"/>
              <a:chOff x="2197" y="3649"/>
              <a:chExt cx="68" cy="68"/>
            </a:xfrm>
          </p:grpSpPr>
          <p:sp>
            <p:nvSpPr>
              <p:cNvPr id="11276" name="直接连接符 55338"/>
              <p:cNvSpPr>
                <a:spLocks noChangeShapeType="1"/>
              </p:cNvSpPr>
              <p:nvPr>
                <p:custDataLst>
                  <p:tags r:id="rId11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277" name="直接连接符 55339"/>
              <p:cNvSpPr>
                <a:spLocks noChangeShapeType="1"/>
              </p:cNvSpPr>
              <p:nvPr>
                <p:custDataLst>
                  <p:tags r:id="rId12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278" name="组合 55340"/>
            <p:cNvGrpSpPr/>
            <p:nvPr>
              <p:custDataLst>
                <p:tags r:id="rId13"/>
              </p:custDataLst>
            </p:nvPr>
          </p:nvGrpSpPr>
          <p:grpSpPr>
            <a:xfrm>
              <a:off x="3327" y="3591"/>
              <a:ext cx="68" cy="68"/>
              <a:chOff x="2197" y="3649"/>
              <a:chExt cx="68" cy="68"/>
            </a:xfrm>
          </p:grpSpPr>
          <p:sp>
            <p:nvSpPr>
              <p:cNvPr id="11279" name="直接连接符 55341"/>
              <p:cNvSpPr>
                <a:spLocks noChangeShapeType="1"/>
              </p:cNvSpPr>
              <p:nvPr>
                <p:custDataLst>
                  <p:tags r:id="rId14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280" name="直接连接符 55342"/>
              <p:cNvSpPr>
                <a:spLocks noChangeShapeType="1"/>
              </p:cNvSpPr>
              <p:nvPr>
                <p:custDataLst>
                  <p:tags r:id="rId15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281" name="组合 55343"/>
            <p:cNvGrpSpPr/>
            <p:nvPr>
              <p:custDataLst>
                <p:tags r:id="rId16"/>
              </p:custDataLst>
            </p:nvPr>
          </p:nvGrpSpPr>
          <p:grpSpPr>
            <a:xfrm>
              <a:off x="3250" y="3801"/>
              <a:ext cx="68" cy="68"/>
              <a:chOff x="2197" y="3649"/>
              <a:chExt cx="68" cy="68"/>
            </a:xfrm>
          </p:grpSpPr>
          <p:sp>
            <p:nvSpPr>
              <p:cNvPr id="11282" name="直接连接符 55344"/>
              <p:cNvSpPr>
                <a:spLocks noChangeShapeType="1"/>
              </p:cNvSpPr>
              <p:nvPr>
                <p:custDataLst>
                  <p:tags r:id="rId17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283" name="直接连接符 55345"/>
              <p:cNvSpPr>
                <a:spLocks noChangeShapeType="1"/>
              </p:cNvSpPr>
              <p:nvPr>
                <p:custDataLst>
                  <p:tags r:id="rId18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284" name="组合 55346"/>
            <p:cNvGrpSpPr/>
            <p:nvPr>
              <p:custDataLst>
                <p:tags r:id="rId19"/>
              </p:custDataLst>
            </p:nvPr>
          </p:nvGrpSpPr>
          <p:grpSpPr>
            <a:xfrm>
              <a:off x="3412" y="3802"/>
              <a:ext cx="68" cy="68"/>
              <a:chOff x="2197" y="3649"/>
              <a:chExt cx="68" cy="68"/>
            </a:xfrm>
          </p:grpSpPr>
          <p:sp>
            <p:nvSpPr>
              <p:cNvPr id="11285" name="直接连接符 55347"/>
              <p:cNvSpPr>
                <a:spLocks noChangeShapeType="1"/>
              </p:cNvSpPr>
              <p:nvPr>
                <p:custDataLst>
                  <p:tags r:id="rId20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286" name="直接连接符 55348"/>
              <p:cNvSpPr>
                <a:spLocks noChangeShapeType="1"/>
              </p:cNvSpPr>
              <p:nvPr>
                <p:custDataLst>
                  <p:tags r:id="rId21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287" name="组合 55349"/>
            <p:cNvGrpSpPr/>
            <p:nvPr>
              <p:custDataLst>
                <p:tags r:id="rId22"/>
              </p:custDataLst>
            </p:nvPr>
          </p:nvGrpSpPr>
          <p:grpSpPr>
            <a:xfrm>
              <a:off x="3198" y="3717"/>
              <a:ext cx="68" cy="68"/>
              <a:chOff x="2197" y="3649"/>
              <a:chExt cx="68" cy="68"/>
            </a:xfrm>
          </p:grpSpPr>
          <p:sp>
            <p:nvSpPr>
              <p:cNvPr id="11288" name="直接连接符 55350"/>
              <p:cNvSpPr>
                <a:spLocks noChangeShapeType="1"/>
              </p:cNvSpPr>
              <p:nvPr>
                <p:custDataLst>
                  <p:tags r:id="rId23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289" name="直接连接符 55351"/>
              <p:cNvSpPr>
                <a:spLocks noChangeShapeType="1"/>
              </p:cNvSpPr>
              <p:nvPr>
                <p:custDataLst>
                  <p:tags r:id="rId24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290" name="组合 55385"/>
            <p:cNvGrpSpPr/>
            <p:nvPr>
              <p:custDataLst>
                <p:tags r:id="rId25"/>
              </p:custDataLst>
            </p:nvPr>
          </p:nvGrpSpPr>
          <p:grpSpPr>
            <a:xfrm>
              <a:off x="3333" y="3831"/>
              <a:ext cx="68" cy="68"/>
              <a:chOff x="2197" y="3649"/>
              <a:chExt cx="68" cy="68"/>
            </a:xfrm>
          </p:grpSpPr>
          <p:sp>
            <p:nvSpPr>
              <p:cNvPr id="11291" name="直接连接符 55386"/>
              <p:cNvSpPr>
                <a:spLocks noChangeShapeType="1"/>
              </p:cNvSpPr>
              <p:nvPr>
                <p:custDataLst>
                  <p:tags r:id="rId26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292" name="直接连接符 55387"/>
              <p:cNvSpPr>
                <a:spLocks noChangeShapeType="1"/>
              </p:cNvSpPr>
              <p:nvPr>
                <p:custDataLst>
                  <p:tags r:id="rId27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sp>
          <p:nvSpPr>
            <p:cNvPr id="11293" name="矩形 55389"/>
            <p:cNvSpPr>
              <a:spLocks noChangeArrowheads="1"/>
            </p:cNvSpPr>
            <p:nvPr>
              <p:custDataLst>
                <p:tags r:id="rId28"/>
              </p:custDataLst>
            </p:nvPr>
          </p:nvSpPr>
          <p:spPr bwMode="auto">
            <a:xfrm rot="-1625733">
              <a:off x="2598" y="3918"/>
              <a:ext cx="624" cy="96"/>
            </a:xfrm>
            <a:prstGeom prst="rect">
              <a:avLst/>
            </a:prstGeom>
            <a:solidFill>
              <a:srgbClr val="C0C0C0"/>
            </a:solidFill>
            <a:ln w="25400">
              <a:solidFill>
                <a:srgbClr val="000066"/>
              </a:solidFill>
              <a:miter lim="800000"/>
            </a:ln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1pPr>
              <a:lvl2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2pPr>
              <a:lvl3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3pPr>
              <a:lvl4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4pPr>
              <a:lvl5pPr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5pPr>
              <a:lvl6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6pPr>
              <a:lvl7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7pPr>
              <a:lvl8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8pPr>
              <a:lvl9pPr fontAlgn="base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Arial" panose="020B0604020202020204" pitchFamily="34" charset="0"/>
                  <a:ea typeface="方正姚体" panose="02010601030101010101" pitchFamily="2" charset="-122"/>
                </a:defRPr>
              </a:lvl9pPr>
            </a:lstStyle>
            <a:p>
              <a:endParaRPr lang="zh-CN" altLang="en-US" sz="135"/>
            </a:p>
          </p:txBody>
        </p:sp>
      </p:grpSp>
      <p:sp>
        <p:nvSpPr>
          <p:cNvPr id="11294" name="椭圆 55618"/>
          <p:cNvSpPr>
            <a:spLocks noChangeArrowheads="1"/>
          </p:cNvSpPr>
          <p:nvPr>
            <p:custDataLst>
              <p:tags r:id="rId29"/>
            </p:custDataLst>
          </p:nvPr>
        </p:nvSpPr>
        <p:spPr bwMode="auto">
          <a:xfrm>
            <a:off x="3915843" y="6077797"/>
            <a:ext cx="836131" cy="304048"/>
          </a:xfrm>
          <a:prstGeom prst="ellipse">
            <a:avLst/>
          </a:prstGeom>
          <a:solidFill>
            <a:srgbClr val="C0C0C0"/>
          </a:solidFill>
          <a:ln w="25400">
            <a:solidFill>
              <a:srgbClr val="000066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endParaRPr lang="zh-CN" altLang="en-US" sz="135"/>
          </a:p>
        </p:txBody>
      </p:sp>
      <p:sp>
        <p:nvSpPr>
          <p:cNvPr id="11295" name="椭圆 55619"/>
          <p:cNvSpPr>
            <a:spLocks noChangeArrowheads="1"/>
          </p:cNvSpPr>
          <p:nvPr>
            <p:custDataLst>
              <p:tags r:id="rId30"/>
            </p:custDataLst>
          </p:nvPr>
        </p:nvSpPr>
        <p:spPr bwMode="auto">
          <a:xfrm>
            <a:off x="2717389" y="6077797"/>
            <a:ext cx="836131" cy="304048"/>
          </a:xfrm>
          <a:prstGeom prst="ellipse">
            <a:avLst/>
          </a:prstGeom>
          <a:solidFill>
            <a:srgbClr val="C0C0C0"/>
          </a:solidFill>
          <a:ln w="25400">
            <a:solidFill>
              <a:srgbClr val="000066"/>
            </a:solidFill>
            <a:round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endParaRPr lang="zh-CN" altLang="en-US" sz="135"/>
          </a:p>
        </p:txBody>
      </p:sp>
      <p:sp>
        <p:nvSpPr>
          <p:cNvPr id="11296" name="流程图: 延期 55620"/>
          <p:cNvSpPr>
            <a:spLocks noChangeArrowheads="1"/>
          </p:cNvSpPr>
          <p:nvPr>
            <p:custDataLst>
              <p:tags r:id="rId31"/>
            </p:custDataLst>
          </p:nvPr>
        </p:nvSpPr>
        <p:spPr bwMode="auto">
          <a:xfrm>
            <a:off x="3727713" y="4790345"/>
            <a:ext cx="1436307" cy="717363"/>
          </a:xfrm>
          <a:prstGeom prst="flowChartDelay">
            <a:avLst/>
          </a:prstGeom>
          <a:solidFill>
            <a:srgbClr val="CCFFFF"/>
          </a:solidFill>
          <a:ln w="9525">
            <a:solidFill>
              <a:srgbClr val="000066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endParaRPr lang="zh-CN" altLang="en-US" sz="135"/>
          </a:p>
        </p:txBody>
      </p:sp>
      <p:sp>
        <p:nvSpPr>
          <p:cNvPr id="11297" name="流程图: 延期 55621"/>
          <p:cNvSpPr>
            <a:spLocks noChangeArrowheads="1"/>
          </p:cNvSpPr>
          <p:nvPr>
            <p:custDataLst>
              <p:tags r:id="rId32"/>
            </p:custDataLst>
          </p:nvPr>
        </p:nvSpPr>
        <p:spPr bwMode="auto">
          <a:xfrm rot="10800000">
            <a:off x="2208953" y="4790440"/>
            <a:ext cx="1510453" cy="717127"/>
          </a:xfrm>
          <a:prstGeom prst="flowChartDelay">
            <a:avLst/>
          </a:prstGeom>
          <a:solidFill>
            <a:srgbClr val="CCFFFF"/>
          </a:solidFill>
          <a:ln w="9525">
            <a:solidFill>
              <a:srgbClr val="000066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endParaRPr lang="zh-CN" altLang="en-US" sz="135"/>
          </a:p>
        </p:txBody>
      </p:sp>
      <p:grpSp>
        <p:nvGrpSpPr>
          <p:cNvPr id="55723" name="组合 55722"/>
          <p:cNvGrpSpPr/>
          <p:nvPr>
            <p:custDataLst>
              <p:tags r:id="rId33"/>
            </p:custDataLst>
          </p:nvPr>
        </p:nvGrpSpPr>
        <p:grpSpPr>
          <a:xfrm>
            <a:off x="2793401" y="5502957"/>
            <a:ext cx="0" cy="304048"/>
            <a:chOff x="3975" y="2754"/>
            <a:chExt cx="0" cy="192"/>
          </a:xfrm>
        </p:grpSpPr>
        <p:sp>
          <p:nvSpPr>
            <p:cNvPr id="11299" name="直接连接符 55622"/>
            <p:cNvSpPr>
              <a:spLocks noChangeShapeType="1"/>
            </p:cNvSpPr>
            <p:nvPr>
              <p:custDataLst>
                <p:tags r:id="rId34"/>
              </p:custDataLst>
            </p:nvPr>
          </p:nvSpPr>
          <p:spPr bwMode="auto">
            <a:xfrm flipH="1">
              <a:off x="3975" y="2754"/>
              <a:ext cx="0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  <p:sp>
          <p:nvSpPr>
            <p:cNvPr id="11300" name="直接连接符 55623"/>
            <p:cNvSpPr>
              <a:spLocks noChangeShapeType="1"/>
            </p:cNvSpPr>
            <p:nvPr>
              <p:custDataLst>
                <p:tags r:id="rId35"/>
              </p:custDataLst>
            </p:nvPr>
          </p:nvSpPr>
          <p:spPr bwMode="auto">
            <a:xfrm flipH="1">
              <a:off x="3975" y="2754"/>
              <a:ext cx="0" cy="183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</p:grpSp>
      <p:grpSp>
        <p:nvGrpSpPr>
          <p:cNvPr id="55724" name="组合 55723"/>
          <p:cNvGrpSpPr/>
          <p:nvPr>
            <p:custDataLst>
              <p:tags r:id="rId36"/>
            </p:custDataLst>
          </p:nvPr>
        </p:nvGrpSpPr>
        <p:grpSpPr>
          <a:xfrm>
            <a:off x="4674695" y="5502957"/>
            <a:ext cx="0" cy="304048"/>
            <a:chOff x="5163" y="2754"/>
            <a:chExt cx="0" cy="192"/>
          </a:xfrm>
        </p:grpSpPr>
        <p:sp>
          <p:nvSpPr>
            <p:cNvPr id="11302" name="直接连接符 55624"/>
            <p:cNvSpPr>
              <a:spLocks noChangeShapeType="1"/>
            </p:cNvSpPr>
            <p:nvPr>
              <p:custDataLst>
                <p:tags r:id="rId37"/>
              </p:custDataLst>
            </p:nvPr>
          </p:nvSpPr>
          <p:spPr bwMode="auto">
            <a:xfrm flipH="1">
              <a:off x="5163" y="2754"/>
              <a:ext cx="0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  <p:sp>
          <p:nvSpPr>
            <p:cNvPr id="11303" name="直接连接符 55625"/>
            <p:cNvSpPr>
              <a:spLocks noChangeShapeType="1"/>
            </p:cNvSpPr>
            <p:nvPr>
              <p:custDataLst>
                <p:tags r:id="rId38"/>
              </p:custDataLst>
            </p:nvPr>
          </p:nvSpPr>
          <p:spPr bwMode="auto">
            <a:xfrm flipH="1">
              <a:off x="5163" y="2754"/>
              <a:ext cx="0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</p:grpSp>
      <p:sp>
        <p:nvSpPr>
          <p:cNvPr id="11304" name="矩形 55626"/>
          <p:cNvSpPr>
            <a:spLocks noChangeArrowheads="1"/>
          </p:cNvSpPr>
          <p:nvPr>
            <p:custDataLst>
              <p:tags r:id="rId39"/>
            </p:custDataLst>
          </p:nvPr>
        </p:nvSpPr>
        <p:spPr bwMode="auto">
          <a:xfrm>
            <a:off x="3111701" y="5521960"/>
            <a:ext cx="76012" cy="684107"/>
          </a:xfrm>
          <a:prstGeom prst="rect">
            <a:avLst/>
          </a:prstGeom>
          <a:solidFill>
            <a:srgbClr val="C0C0C0"/>
          </a:solidFill>
          <a:ln w="25400">
            <a:solidFill>
              <a:srgbClr val="000066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endParaRPr lang="zh-CN" altLang="en-US" sz="135"/>
          </a:p>
        </p:txBody>
      </p:sp>
      <p:sp>
        <p:nvSpPr>
          <p:cNvPr id="11305" name="矩形 55627"/>
          <p:cNvSpPr>
            <a:spLocks noChangeArrowheads="1"/>
          </p:cNvSpPr>
          <p:nvPr>
            <p:custDataLst>
              <p:tags r:id="rId40"/>
            </p:custDataLst>
          </p:nvPr>
        </p:nvSpPr>
        <p:spPr bwMode="auto">
          <a:xfrm>
            <a:off x="4327891" y="5521960"/>
            <a:ext cx="76012" cy="684107"/>
          </a:xfrm>
          <a:prstGeom prst="rect">
            <a:avLst/>
          </a:prstGeom>
          <a:solidFill>
            <a:srgbClr val="C0C0C0"/>
          </a:solidFill>
          <a:ln w="25400">
            <a:solidFill>
              <a:srgbClr val="000066"/>
            </a:solidFill>
            <a:miter lim="800000"/>
          </a:ln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1pPr>
            <a:lvl2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2pPr>
            <a:lvl3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3pPr>
            <a:lvl4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4pPr>
            <a:lvl5pPr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5pPr>
            <a:lvl6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6pPr>
            <a:lvl7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7pPr>
            <a:lvl8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8pPr>
            <a:lvl9pPr fontAlgn="base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方正姚体" panose="02010601030101010101" pitchFamily="2" charset="-122"/>
              </a:defRPr>
            </a:lvl9pPr>
          </a:lstStyle>
          <a:p>
            <a:endParaRPr lang="zh-CN" altLang="en-US" sz="135"/>
          </a:p>
        </p:txBody>
      </p:sp>
      <p:grpSp>
        <p:nvGrpSpPr>
          <p:cNvPr id="11306" name="组合 55628"/>
          <p:cNvGrpSpPr/>
          <p:nvPr>
            <p:custDataLst>
              <p:tags r:id="rId41"/>
            </p:custDataLst>
          </p:nvPr>
        </p:nvGrpSpPr>
        <p:grpSpPr>
          <a:xfrm>
            <a:off x="2427595" y="4866357"/>
            <a:ext cx="2584403" cy="608095"/>
            <a:chOff x="3840" y="2352"/>
            <a:chExt cx="1632" cy="384"/>
          </a:xfrm>
        </p:grpSpPr>
        <p:grpSp>
          <p:nvGrpSpPr>
            <p:cNvPr id="11307" name="组合 55629"/>
            <p:cNvGrpSpPr/>
            <p:nvPr>
              <p:custDataLst>
                <p:tags r:id="rId42"/>
              </p:custDataLst>
            </p:nvPr>
          </p:nvGrpSpPr>
          <p:grpSpPr>
            <a:xfrm>
              <a:off x="4050" y="2506"/>
              <a:ext cx="68" cy="68"/>
              <a:chOff x="2197" y="3649"/>
              <a:chExt cx="68" cy="68"/>
            </a:xfrm>
          </p:grpSpPr>
          <p:sp>
            <p:nvSpPr>
              <p:cNvPr id="11308" name="直接连接符 55630"/>
              <p:cNvSpPr>
                <a:spLocks noChangeShapeType="1"/>
              </p:cNvSpPr>
              <p:nvPr>
                <p:custDataLst>
                  <p:tags r:id="rId43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09" name="直接连接符 55631"/>
              <p:cNvSpPr>
                <a:spLocks noChangeShapeType="1"/>
              </p:cNvSpPr>
              <p:nvPr>
                <p:custDataLst>
                  <p:tags r:id="rId44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10" name="组合 55632"/>
            <p:cNvGrpSpPr/>
            <p:nvPr>
              <p:custDataLst>
                <p:tags r:id="rId45"/>
              </p:custDataLst>
            </p:nvPr>
          </p:nvGrpSpPr>
          <p:grpSpPr>
            <a:xfrm>
              <a:off x="3840" y="2551"/>
              <a:ext cx="68" cy="68"/>
              <a:chOff x="2197" y="3649"/>
              <a:chExt cx="68" cy="68"/>
            </a:xfrm>
          </p:grpSpPr>
          <p:sp>
            <p:nvSpPr>
              <p:cNvPr id="11311" name="直接连接符 55633"/>
              <p:cNvSpPr>
                <a:spLocks noChangeShapeType="1"/>
              </p:cNvSpPr>
              <p:nvPr>
                <p:custDataLst>
                  <p:tags r:id="rId46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12" name="直接连接符 55634"/>
              <p:cNvSpPr>
                <a:spLocks noChangeShapeType="1"/>
              </p:cNvSpPr>
              <p:nvPr>
                <p:custDataLst>
                  <p:tags r:id="rId47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13" name="组合 55635"/>
            <p:cNvGrpSpPr/>
            <p:nvPr>
              <p:custDataLst>
                <p:tags r:id="rId48"/>
              </p:custDataLst>
            </p:nvPr>
          </p:nvGrpSpPr>
          <p:grpSpPr>
            <a:xfrm>
              <a:off x="4156" y="2352"/>
              <a:ext cx="68" cy="68"/>
              <a:chOff x="2197" y="3649"/>
              <a:chExt cx="68" cy="68"/>
            </a:xfrm>
          </p:grpSpPr>
          <p:sp>
            <p:nvSpPr>
              <p:cNvPr id="11314" name="直接连接符 55636"/>
              <p:cNvSpPr>
                <a:spLocks noChangeShapeType="1"/>
              </p:cNvSpPr>
              <p:nvPr>
                <p:custDataLst>
                  <p:tags r:id="rId49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15" name="直接连接符 55637"/>
              <p:cNvSpPr>
                <a:spLocks noChangeShapeType="1"/>
              </p:cNvSpPr>
              <p:nvPr>
                <p:custDataLst>
                  <p:tags r:id="rId50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16" name="组合 55638"/>
            <p:cNvGrpSpPr/>
            <p:nvPr>
              <p:custDataLst>
                <p:tags r:id="rId51"/>
              </p:custDataLst>
            </p:nvPr>
          </p:nvGrpSpPr>
          <p:grpSpPr>
            <a:xfrm>
              <a:off x="4300" y="2448"/>
              <a:ext cx="68" cy="68"/>
              <a:chOff x="2197" y="3649"/>
              <a:chExt cx="68" cy="68"/>
            </a:xfrm>
          </p:grpSpPr>
          <p:sp>
            <p:nvSpPr>
              <p:cNvPr id="11317" name="直接连接符 55639"/>
              <p:cNvSpPr>
                <a:spLocks noChangeShapeType="1"/>
              </p:cNvSpPr>
              <p:nvPr>
                <p:custDataLst>
                  <p:tags r:id="rId52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18" name="直接连接符 55640"/>
              <p:cNvSpPr>
                <a:spLocks noChangeShapeType="1"/>
              </p:cNvSpPr>
              <p:nvPr>
                <p:custDataLst>
                  <p:tags r:id="rId53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19" name="组合 55641"/>
            <p:cNvGrpSpPr/>
            <p:nvPr>
              <p:custDataLst>
                <p:tags r:id="rId54"/>
              </p:custDataLst>
            </p:nvPr>
          </p:nvGrpSpPr>
          <p:grpSpPr>
            <a:xfrm>
              <a:off x="4032" y="2640"/>
              <a:ext cx="68" cy="68"/>
              <a:chOff x="2197" y="3649"/>
              <a:chExt cx="68" cy="68"/>
            </a:xfrm>
          </p:grpSpPr>
          <p:sp>
            <p:nvSpPr>
              <p:cNvPr id="11320" name="直接连接符 55642"/>
              <p:cNvSpPr>
                <a:spLocks noChangeShapeType="1"/>
              </p:cNvSpPr>
              <p:nvPr>
                <p:custDataLst>
                  <p:tags r:id="rId55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21" name="直接连接符 55643"/>
              <p:cNvSpPr>
                <a:spLocks noChangeShapeType="1"/>
              </p:cNvSpPr>
              <p:nvPr>
                <p:custDataLst>
                  <p:tags r:id="rId56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22" name="组合 55644"/>
            <p:cNvGrpSpPr/>
            <p:nvPr>
              <p:custDataLst>
                <p:tags r:id="rId57"/>
              </p:custDataLst>
            </p:nvPr>
          </p:nvGrpSpPr>
          <p:grpSpPr>
            <a:xfrm>
              <a:off x="4224" y="2620"/>
              <a:ext cx="68" cy="68"/>
              <a:chOff x="2197" y="3649"/>
              <a:chExt cx="68" cy="68"/>
            </a:xfrm>
          </p:grpSpPr>
          <p:sp>
            <p:nvSpPr>
              <p:cNvPr id="11323" name="直接连接符 55645"/>
              <p:cNvSpPr>
                <a:spLocks noChangeShapeType="1"/>
              </p:cNvSpPr>
              <p:nvPr>
                <p:custDataLst>
                  <p:tags r:id="rId58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24" name="直接连接符 55646"/>
              <p:cNvSpPr>
                <a:spLocks noChangeShapeType="1"/>
              </p:cNvSpPr>
              <p:nvPr>
                <p:custDataLst>
                  <p:tags r:id="rId59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25" name="组合 55647"/>
            <p:cNvGrpSpPr/>
            <p:nvPr>
              <p:custDataLst>
                <p:tags r:id="rId60"/>
              </p:custDataLst>
            </p:nvPr>
          </p:nvGrpSpPr>
          <p:grpSpPr>
            <a:xfrm>
              <a:off x="3936" y="2400"/>
              <a:ext cx="68" cy="68"/>
              <a:chOff x="2197" y="3649"/>
              <a:chExt cx="68" cy="68"/>
            </a:xfrm>
          </p:grpSpPr>
          <p:sp>
            <p:nvSpPr>
              <p:cNvPr id="11326" name="直接连接符 55648"/>
              <p:cNvSpPr>
                <a:spLocks noChangeShapeType="1"/>
              </p:cNvSpPr>
              <p:nvPr>
                <p:custDataLst>
                  <p:tags r:id="rId61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27" name="直接连接符 55649"/>
              <p:cNvSpPr>
                <a:spLocks noChangeShapeType="1"/>
              </p:cNvSpPr>
              <p:nvPr>
                <p:custDataLst>
                  <p:tags r:id="rId62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28" name="组合 55650"/>
            <p:cNvGrpSpPr/>
            <p:nvPr>
              <p:custDataLst>
                <p:tags r:id="rId63"/>
              </p:custDataLst>
            </p:nvPr>
          </p:nvGrpSpPr>
          <p:grpSpPr>
            <a:xfrm>
              <a:off x="5184" y="2496"/>
              <a:ext cx="68" cy="68"/>
              <a:chOff x="2197" y="3649"/>
              <a:chExt cx="68" cy="68"/>
            </a:xfrm>
          </p:grpSpPr>
          <p:sp>
            <p:nvSpPr>
              <p:cNvPr id="11329" name="直接连接符 55651"/>
              <p:cNvSpPr>
                <a:spLocks noChangeShapeType="1"/>
              </p:cNvSpPr>
              <p:nvPr>
                <p:custDataLst>
                  <p:tags r:id="rId64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30" name="直接连接符 55652"/>
              <p:cNvSpPr>
                <a:spLocks noChangeShapeType="1"/>
              </p:cNvSpPr>
              <p:nvPr>
                <p:custDataLst>
                  <p:tags r:id="rId65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31" name="组合 55653"/>
            <p:cNvGrpSpPr/>
            <p:nvPr>
              <p:custDataLst>
                <p:tags r:id="rId66"/>
              </p:custDataLst>
            </p:nvPr>
          </p:nvGrpSpPr>
          <p:grpSpPr>
            <a:xfrm>
              <a:off x="4992" y="2496"/>
              <a:ext cx="68" cy="68"/>
              <a:chOff x="2197" y="3649"/>
              <a:chExt cx="68" cy="68"/>
            </a:xfrm>
          </p:grpSpPr>
          <p:sp>
            <p:nvSpPr>
              <p:cNvPr id="11332" name="直接连接符 55654"/>
              <p:cNvSpPr>
                <a:spLocks noChangeShapeType="1"/>
              </p:cNvSpPr>
              <p:nvPr>
                <p:custDataLst>
                  <p:tags r:id="rId67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33" name="直接连接符 55655"/>
              <p:cNvSpPr>
                <a:spLocks noChangeShapeType="1"/>
              </p:cNvSpPr>
              <p:nvPr>
                <p:custDataLst>
                  <p:tags r:id="rId68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34" name="组合 55656"/>
            <p:cNvGrpSpPr/>
            <p:nvPr>
              <p:custDataLst>
                <p:tags r:id="rId69"/>
              </p:custDataLst>
            </p:nvPr>
          </p:nvGrpSpPr>
          <p:grpSpPr>
            <a:xfrm>
              <a:off x="5212" y="2352"/>
              <a:ext cx="68" cy="68"/>
              <a:chOff x="2197" y="3649"/>
              <a:chExt cx="68" cy="68"/>
            </a:xfrm>
          </p:grpSpPr>
          <p:sp>
            <p:nvSpPr>
              <p:cNvPr id="11335" name="直接连接符 55657"/>
              <p:cNvSpPr>
                <a:spLocks noChangeShapeType="1"/>
              </p:cNvSpPr>
              <p:nvPr>
                <p:custDataLst>
                  <p:tags r:id="rId70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36" name="直接连接符 55658"/>
              <p:cNvSpPr>
                <a:spLocks noChangeShapeType="1"/>
              </p:cNvSpPr>
              <p:nvPr>
                <p:custDataLst>
                  <p:tags r:id="rId71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37" name="组合 55659"/>
            <p:cNvGrpSpPr/>
            <p:nvPr>
              <p:custDataLst>
                <p:tags r:id="rId72"/>
              </p:custDataLst>
            </p:nvPr>
          </p:nvGrpSpPr>
          <p:grpSpPr>
            <a:xfrm>
              <a:off x="5404" y="2478"/>
              <a:ext cx="68" cy="68"/>
              <a:chOff x="2197" y="3649"/>
              <a:chExt cx="68" cy="68"/>
            </a:xfrm>
          </p:grpSpPr>
          <p:sp>
            <p:nvSpPr>
              <p:cNvPr id="11338" name="直接连接符 55660"/>
              <p:cNvSpPr>
                <a:spLocks noChangeShapeType="1"/>
              </p:cNvSpPr>
              <p:nvPr>
                <p:custDataLst>
                  <p:tags r:id="rId73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39" name="直接连接符 55661"/>
              <p:cNvSpPr>
                <a:spLocks noChangeShapeType="1"/>
              </p:cNvSpPr>
              <p:nvPr>
                <p:custDataLst>
                  <p:tags r:id="rId74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40" name="组合 55662"/>
            <p:cNvGrpSpPr/>
            <p:nvPr>
              <p:custDataLst>
                <p:tags r:id="rId75"/>
              </p:custDataLst>
            </p:nvPr>
          </p:nvGrpSpPr>
          <p:grpSpPr>
            <a:xfrm>
              <a:off x="4924" y="2640"/>
              <a:ext cx="68" cy="68"/>
              <a:chOff x="2197" y="3649"/>
              <a:chExt cx="68" cy="68"/>
            </a:xfrm>
          </p:grpSpPr>
          <p:sp>
            <p:nvSpPr>
              <p:cNvPr id="11341" name="直接连接符 55663"/>
              <p:cNvSpPr>
                <a:spLocks noChangeShapeType="1"/>
              </p:cNvSpPr>
              <p:nvPr>
                <p:custDataLst>
                  <p:tags r:id="rId76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42" name="直接连接符 55664"/>
              <p:cNvSpPr>
                <a:spLocks noChangeShapeType="1"/>
              </p:cNvSpPr>
              <p:nvPr>
                <p:custDataLst>
                  <p:tags r:id="rId77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43" name="组合 55665"/>
            <p:cNvGrpSpPr/>
            <p:nvPr>
              <p:custDataLst>
                <p:tags r:id="rId78"/>
              </p:custDataLst>
            </p:nvPr>
          </p:nvGrpSpPr>
          <p:grpSpPr>
            <a:xfrm>
              <a:off x="5280" y="2620"/>
              <a:ext cx="68" cy="68"/>
              <a:chOff x="2197" y="3649"/>
              <a:chExt cx="68" cy="68"/>
            </a:xfrm>
          </p:grpSpPr>
          <p:sp>
            <p:nvSpPr>
              <p:cNvPr id="11344" name="直接连接符 55666"/>
              <p:cNvSpPr>
                <a:spLocks noChangeShapeType="1"/>
              </p:cNvSpPr>
              <p:nvPr>
                <p:custDataLst>
                  <p:tags r:id="rId79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45" name="直接连接符 55667"/>
              <p:cNvSpPr>
                <a:spLocks noChangeShapeType="1"/>
              </p:cNvSpPr>
              <p:nvPr>
                <p:custDataLst>
                  <p:tags r:id="rId80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46" name="组合 55668"/>
            <p:cNvGrpSpPr/>
            <p:nvPr>
              <p:custDataLst>
                <p:tags r:id="rId81"/>
              </p:custDataLst>
            </p:nvPr>
          </p:nvGrpSpPr>
          <p:grpSpPr>
            <a:xfrm>
              <a:off x="4992" y="2352"/>
              <a:ext cx="68" cy="68"/>
              <a:chOff x="2197" y="3649"/>
              <a:chExt cx="68" cy="68"/>
            </a:xfrm>
          </p:grpSpPr>
          <p:sp>
            <p:nvSpPr>
              <p:cNvPr id="11347" name="直接连接符 55669"/>
              <p:cNvSpPr>
                <a:spLocks noChangeShapeType="1"/>
              </p:cNvSpPr>
              <p:nvPr>
                <p:custDataLst>
                  <p:tags r:id="rId82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48" name="直接连接符 55670"/>
              <p:cNvSpPr>
                <a:spLocks noChangeShapeType="1"/>
              </p:cNvSpPr>
              <p:nvPr>
                <p:custDataLst>
                  <p:tags r:id="rId83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49" name="组合 55671"/>
            <p:cNvGrpSpPr/>
            <p:nvPr>
              <p:custDataLst>
                <p:tags r:id="rId84"/>
              </p:custDataLst>
            </p:nvPr>
          </p:nvGrpSpPr>
          <p:grpSpPr>
            <a:xfrm>
              <a:off x="4530" y="2448"/>
              <a:ext cx="68" cy="68"/>
              <a:chOff x="2197" y="3649"/>
              <a:chExt cx="68" cy="68"/>
            </a:xfrm>
          </p:grpSpPr>
          <p:sp>
            <p:nvSpPr>
              <p:cNvPr id="11350" name="直接连接符 55672"/>
              <p:cNvSpPr>
                <a:spLocks noChangeShapeType="1"/>
              </p:cNvSpPr>
              <p:nvPr>
                <p:custDataLst>
                  <p:tags r:id="rId85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51" name="直接连接符 55673"/>
              <p:cNvSpPr>
                <a:spLocks noChangeShapeType="1"/>
              </p:cNvSpPr>
              <p:nvPr>
                <p:custDataLst>
                  <p:tags r:id="rId86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52" name="组合 55674"/>
            <p:cNvGrpSpPr/>
            <p:nvPr>
              <p:custDataLst>
                <p:tags r:id="rId87"/>
              </p:custDataLst>
            </p:nvPr>
          </p:nvGrpSpPr>
          <p:grpSpPr>
            <a:xfrm>
              <a:off x="4348" y="2572"/>
              <a:ext cx="68" cy="68"/>
              <a:chOff x="2197" y="3649"/>
              <a:chExt cx="68" cy="68"/>
            </a:xfrm>
          </p:grpSpPr>
          <p:sp>
            <p:nvSpPr>
              <p:cNvPr id="11353" name="直接连接符 55675"/>
              <p:cNvSpPr>
                <a:spLocks noChangeShapeType="1"/>
              </p:cNvSpPr>
              <p:nvPr>
                <p:custDataLst>
                  <p:tags r:id="rId88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54" name="直接连接符 55676"/>
              <p:cNvSpPr>
                <a:spLocks noChangeShapeType="1"/>
              </p:cNvSpPr>
              <p:nvPr>
                <p:custDataLst>
                  <p:tags r:id="rId89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55" name="组合 55677"/>
            <p:cNvGrpSpPr/>
            <p:nvPr>
              <p:custDataLst>
                <p:tags r:id="rId90"/>
              </p:custDataLst>
            </p:nvPr>
          </p:nvGrpSpPr>
          <p:grpSpPr>
            <a:xfrm>
              <a:off x="4732" y="2352"/>
              <a:ext cx="68" cy="68"/>
              <a:chOff x="2197" y="3649"/>
              <a:chExt cx="68" cy="68"/>
            </a:xfrm>
          </p:grpSpPr>
          <p:sp>
            <p:nvSpPr>
              <p:cNvPr id="11356" name="直接连接符 55678"/>
              <p:cNvSpPr>
                <a:spLocks noChangeShapeType="1"/>
              </p:cNvSpPr>
              <p:nvPr>
                <p:custDataLst>
                  <p:tags r:id="rId91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57" name="直接连接符 55679"/>
              <p:cNvSpPr>
                <a:spLocks noChangeShapeType="1"/>
              </p:cNvSpPr>
              <p:nvPr>
                <p:custDataLst>
                  <p:tags r:id="rId92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58" name="组合 55680"/>
            <p:cNvGrpSpPr/>
            <p:nvPr>
              <p:custDataLst>
                <p:tags r:id="rId93"/>
              </p:custDataLst>
            </p:nvPr>
          </p:nvGrpSpPr>
          <p:grpSpPr>
            <a:xfrm>
              <a:off x="4780" y="2476"/>
              <a:ext cx="68" cy="68"/>
              <a:chOff x="2197" y="3649"/>
              <a:chExt cx="68" cy="68"/>
            </a:xfrm>
          </p:grpSpPr>
          <p:sp>
            <p:nvSpPr>
              <p:cNvPr id="11359" name="直接连接符 55681"/>
              <p:cNvSpPr>
                <a:spLocks noChangeShapeType="1"/>
              </p:cNvSpPr>
              <p:nvPr>
                <p:custDataLst>
                  <p:tags r:id="rId94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60" name="直接连接符 55682"/>
              <p:cNvSpPr>
                <a:spLocks noChangeShapeType="1"/>
              </p:cNvSpPr>
              <p:nvPr>
                <p:custDataLst>
                  <p:tags r:id="rId95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61" name="组合 55683"/>
            <p:cNvGrpSpPr/>
            <p:nvPr>
              <p:custDataLst>
                <p:tags r:id="rId96"/>
              </p:custDataLst>
            </p:nvPr>
          </p:nvGrpSpPr>
          <p:grpSpPr>
            <a:xfrm>
              <a:off x="4512" y="2640"/>
              <a:ext cx="68" cy="68"/>
              <a:chOff x="2197" y="3649"/>
              <a:chExt cx="68" cy="68"/>
            </a:xfrm>
          </p:grpSpPr>
          <p:sp>
            <p:nvSpPr>
              <p:cNvPr id="11362" name="直接连接符 55684"/>
              <p:cNvSpPr>
                <a:spLocks noChangeShapeType="1"/>
              </p:cNvSpPr>
              <p:nvPr>
                <p:custDataLst>
                  <p:tags r:id="rId97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63" name="直接连接符 55685"/>
              <p:cNvSpPr>
                <a:spLocks noChangeShapeType="1"/>
              </p:cNvSpPr>
              <p:nvPr>
                <p:custDataLst>
                  <p:tags r:id="rId98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64" name="组合 55686"/>
            <p:cNvGrpSpPr/>
            <p:nvPr>
              <p:custDataLst>
                <p:tags r:id="rId99"/>
              </p:custDataLst>
            </p:nvPr>
          </p:nvGrpSpPr>
          <p:grpSpPr>
            <a:xfrm>
              <a:off x="4704" y="2620"/>
              <a:ext cx="68" cy="68"/>
              <a:chOff x="2197" y="3649"/>
              <a:chExt cx="68" cy="68"/>
            </a:xfrm>
          </p:grpSpPr>
          <p:sp>
            <p:nvSpPr>
              <p:cNvPr id="11365" name="直接连接符 55687"/>
              <p:cNvSpPr>
                <a:spLocks noChangeShapeType="1"/>
              </p:cNvSpPr>
              <p:nvPr>
                <p:custDataLst>
                  <p:tags r:id="rId100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66" name="直接连接符 55688"/>
              <p:cNvSpPr>
                <a:spLocks noChangeShapeType="1"/>
              </p:cNvSpPr>
              <p:nvPr>
                <p:custDataLst>
                  <p:tags r:id="rId101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67" name="组合 55689"/>
            <p:cNvGrpSpPr/>
            <p:nvPr>
              <p:custDataLst>
                <p:tags r:id="rId102"/>
              </p:custDataLst>
            </p:nvPr>
          </p:nvGrpSpPr>
          <p:grpSpPr>
            <a:xfrm>
              <a:off x="4416" y="2352"/>
              <a:ext cx="68" cy="68"/>
              <a:chOff x="2197" y="3649"/>
              <a:chExt cx="68" cy="68"/>
            </a:xfrm>
          </p:grpSpPr>
          <p:sp>
            <p:nvSpPr>
              <p:cNvPr id="11368" name="直接连接符 55690"/>
              <p:cNvSpPr>
                <a:spLocks noChangeShapeType="1"/>
              </p:cNvSpPr>
              <p:nvPr>
                <p:custDataLst>
                  <p:tags r:id="rId103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69" name="直接连接符 55691"/>
              <p:cNvSpPr>
                <a:spLocks noChangeShapeType="1"/>
              </p:cNvSpPr>
              <p:nvPr>
                <p:custDataLst>
                  <p:tags r:id="rId104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  <p:grpSp>
          <p:nvGrpSpPr>
            <p:cNvPr id="11370" name="组合 55692"/>
            <p:cNvGrpSpPr/>
            <p:nvPr>
              <p:custDataLst>
                <p:tags r:id="rId105"/>
              </p:custDataLst>
            </p:nvPr>
          </p:nvGrpSpPr>
          <p:grpSpPr>
            <a:xfrm>
              <a:off x="5097" y="2668"/>
              <a:ext cx="68" cy="68"/>
              <a:chOff x="2197" y="3649"/>
              <a:chExt cx="68" cy="68"/>
            </a:xfrm>
          </p:grpSpPr>
          <p:sp>
            <p:nvSpPr>
              <p:cNvPr id="11371" name="直接连接符 55693"/>
              <p:cNvSpPr>
                <a:spLocks noChangeShapeType="1"/>
              </p:cNvSpPr>
              <p:nvPr>
                <p:custDataLst>
                  <p:tags r:id="rId106"/>
                </p:custDataLst>
              </p:nvPr>
            </p:nvSpPr>
            <p:spPr bwMode="auto">
              <a:xfrm>
                <a:off x="2197" y="3683"/>
                <a:ext cx="68" cy="0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  <p:sp>
            <p:nvSpPr>
              <p:cNvPr id="11372" name="直接连接符 55694"/>
              <p:cNvSpPr>
                <a:spLocks noChangeShapeType="1"/>
              </p:cNvSpPr>
              <p:nvPr>
                <p:custDataLst>
                  <p:tags r:id="rId107"/>
                </p:custDataLst>
              </p:nvPr>
            </p:nvSpPr>
            <p:spPr bwMode="auto">
              <a:xfrm flipH="1">
                <a:off x="2231" y="3649"/>
                <a:ext cx="0" cy="68"/>
              </a:xfrm>
              <a:prstGeom prst="line">
                <a:avLst/>
              </a:prstGeom>
              <a:noFill/>
              <a:ln w="25400">
                <a:solidFill>
                  <a:srgbClr val="FF0000"/>
                </a:solidFill>
                <a:rou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  <p:txBody>
              <a:bodyPr/>
              <a:lstStyle/>
              <a:p>
                <a:endParaRPr lang="zh-CN" altLang="en-US" sz="135"/>
              </a:p>
            </p:txBody>
          </p:sp>
        </p:grpSp>
      </p:grpSp>
      <p:sp>
        <p:nvSpPr>
          <p:cNvPr id="11373" name="直接连接符 55695"/>
          <p:cNvSpPr>
            <a:spLocks noChangeShapeType="1"/>
          </p:cNvSpPr>
          <p:nvPr>
            <p:custDataLst>
              <p:tags r:id="rId108"/>
            </p:custDataLst>
          </p:nvPr>
        </p:nvSpPr>
        <p:spPr bwMode="auto">
          <a:xfrm>
            <a:off x="2845659" y="5102312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11374" name="直接连接符 55696"/>
          <p:cNvSpPr>
            <a:spLocks noChangeShapeType="1"/>
          </p:cNvSpPr>
          <p:nvPr>
            <p:custDataLst>
              <p:tags r:id="rId109"/>
            </p:custDataLst>
          </p:nvPr>
        </p:nvSpPr>
        <p:spPr bwMode="auto">
          <a:xfrm>
            <a:off x="2356333" y="5159320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698" name="直接连接符 55697"/>
          <p:cNvSpPr>
            <a:spLocks noChangeShapeType="1"/>
          </p:cNvSpPr>
          <p:nvPr>
            <p:custDataLst>
              <p:tags r:id="rId110"/>
            </p:custDataLst>
          </p:nvPr>
        </p:nvSpPr>
        <p:spPr bwMode="auto">
          <a:xfrm>
            <a:off x="2842492" y="4858440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11376" name="直接连接符 55698"/>
          <p:cNvSpPr>
            <a:spLocks noChangeShapeType="1"/>
          </p:cNvSpPr>
          <p:nvPr>
            <p:custDataLst>
              <p:tags r:id="rId111"/>
            </p:custDataLst>
          </p:nvPr>
        </p:nvSpPr>
        <p:spPr bwMode="auto">
          <a:xfrm>
            <a:off x="3156041" y="4932868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00" name="直接连接符 55699"/>
          <p:cNvSpPr>
            <a:spLocks noChangeShapeType="1"/>
          </p:cNvSpPr>
          <p:nvPr>
            <p:custDataLst>
              <p:tags r:id="rId112"/>
            </p:custDataLst>
          </p:nvPr>
        </p:nvSpPr>
        <p:spPr bwMode="auto">
          <a:xfrm>
            <a:off x="2804487" y="5431696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11378" name="直接连接符 55700"/>
          <p:cNvSpPr>
            <a:spLocks noChangeShapeType="1"/>
          </p:cNvSpPr>
          <p:nvPr>
            <p:custDataLst>
              <p:tags r:id="rId113"/>
            </p:custDataLst>
          </p:nvPr>
        </p:nvSpPr>
        <p:spPr bwMode="auto">
          <a:xfrm>
            <a:off x="3035689" y="5255919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11379" name="直接连接符 55701"/>
          <p:cNvSpPr>
            <a:spLocks noChangeShapeType="1"/>
          </p:cNvSpPr>
          <p:nvPr>
            <p:custDataLst>
              <p:tags r:id="rId114"/>
            </p:custDataLst>
          </p:nvPr>
        </p:nvSpPr>
        <p:spPr bwMode="auto">
          <a:xfrm>
            <a:off x="2579617" y="5076975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03" name="直接连接符 55702"/>
          <p:cNvSpPr>
            <a:spLocks noChangeShapeType="1"/>
          </p:cNvSpPr>
          <p:nvPr>
            <p:custDataLst>
              <p:tags r:id="rId115"/>
            </p:custDataLst>
          </p:nvPr>
        </p:nvSpPr>
        <p:spPr bwMode="auto">
          <a:xfrm>
            <a:off x="4676277" y="5056388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04" name="直接连接符 55703"/>
          <p:cNvSpPr>
            <a:spLocks noChangeShapeType="1"/>
          </p:cNvSpPr>
          <p:nvPr>
            <p:custDataLst>
              <p:tags r:id="rId116"/>
            </p:custDataLst>
          </p:nvPr>
        </p:nvSpPr>
        <p:spPr bwMode="auto">
          <a:xfrm>
            <a:off x="4223375" y="5200493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05" name="直接连接符 55704"/>
          <p:cNvSpPr>
            <a:spLocks noChangeShapeType="1"/>
          </p:cNvSpPr>
          <p:nvPr>
            <p:custDataLst>
              <p:tags r:id="rId117"/>
            </p:custDataLst>
          </p:nvPr>
        </p:nvSpPr>
        <p:spPr bwMode="auto">
          <a:xfrm>
            <a:off x="4562260" y="4844188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06" name="直接连接符 55705"/>
          <p:cNvSpPr>
            <a:spLocks noChangeShapeType="1"/>
          </p:cNvSpPr>
          <p:nvPr>
            <p:custDataLst>
              <p:tags r:id="rId118"/>
            </p:custDataLst>
          </p:nvPr>
        </p:nvSpPr>
        <p:spPr bwMode="auto">
          <a:xfrm>
            <a:off x="4951821" y="5179907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07" name="直接连接符 55706"/>
          <p:cNvSpPr>
            <a:spLocks noChangeShapeType="1"/>
          </p:cNvSpPr>
          <p:nvPr>
            <p:custDataLst>
              <p:tags r:id="rId119"/>
            </p:custDataLst>
          </p:nvPr>
        </p:nvSpPr>
        <p:spPr bwMode="auto">
          <a:xfrm>
            <a:off x="4019093" y="5428529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08" name="直接连接符 55707"/>
          <p:cNvSpPr>
            <a:spLocks noChangeShapeType="1"/>
          </p:cNvSpPr>
          <p:nvPr>
            <p:custDataLst>
              <p:tags r:id="rId120"/>
            </p:custDataLst>
          </p:nvPr>
        </p:nvSpPr>
        <p:spPr bwMode="auto">
          <a:xfrm>
            <a:off x="4736455" y="5254336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09" name="直接连接符 55708"/>
          <p:cNvSpPr>
            <a:spLocks noChangeShapeType="1"/>
          </p:cNvSpPr>
          <p:nvPr>
            <p:custDataLst>
              <p:tags r:id="rId121"/>
            </p:custDataLst>
          </p:nvPr>
        </p:nvSpPr>
        <p:spPr bwMode="auto">
          <a:xfrm>
            <a:off x="4175867" y="4975625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10" name="直接连接符 55709"/>
          <p:cNvSpPr>
            <a:spLocks noChangeShapeType="1"/>
          </p:cNvSpPr>
          <p:nvPr>
            <p:custDataLst>
              <p:tags r:id="rId122"/>
            </p:custDataLst>
          </p:nvPr>
        </p:nvSpPr>
        <p:spPr bwMode="auto">
          <a:xfrm>
            <a:off x="3420500" y="5138733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11" name="直接连接符 55710"/>
          <p:cNvSpPr>
            <a:spLocks noChangeShapeType="1"/>
          </p:cNvSpPr>
          <p:nvPr>
            <p:custDataLst>
              <p:tags r:id="rId123"/>
            </p:custDataLst>
          </p:nvPr>
        </p:nvSpPr>
        <p:spPr bwMode="auto">
          <a:xfrm>
            <a:off x="3289061" y="5403192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12" name="直接连接符 55711"/>
          <p:cNvSpPr>
            <a:spLocks noChangeShapeType="1"/>
          </p:cNvSpPr>
          <p:nvPr>
            <p:custDataLst>
              <p:tags r:id="rId124"/>
            </p:custDataLst>
          </p:nvPr>
        </p:nvSpPr>
        <p:spPr bwMode="auto">
          <a:xfrm>
            <a:off x="3992171" y="4844188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13" name="直接连接符 55712"/>
          <p:cNvSpPr>
            <a:spLocks noChangeShapeType="1"/>
          </p:cNvSpPr>
          <p:nvPr>
            <p:custDataLst>
              <p:tags r:id="rId125"/>
            </p:custDataLst>
          </p:nvPr>
        </p:nvSpPr>
        <p:spPr bwMode="auto">
          <a:xfrm>
            <a:off x="3816395" y="5069056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11391" name="直接连接符 55713"/>
          <p:cNvSpPr>
            <a:spLocks noChangeShapeType="1"/>
          </p:cNvSpPr>
          <p:nvPr>
            <p:custDataLst>
              <p:tags r:id="rId126"/>
            </p:custDataLst>
          </p:nvPr>
        </p:nvSpPr>
        <p:spPr bwMode="auto">
          <a:xfrm>
            <a:off x="3548769" y="5286007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15" name="直接连接符 55714"/>
          <p:cNvSpPr>
            <a:spLocks noChangeShapeType="1"/>
          </p:cNvSpPr>
          <p:nvPr>
            <p:custDataLst>
              <p:tags r:id="rId127"/>
            </p:custDataLst>
          </p:nvPr>
        </p:nvSpPr>
        <p:spPr bwMode="auto">
          <a:xfrm>
            <a:off x="3795808" y="5254336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55716" name="直接连接符 55715"/>
          <p:cNvSpPr>
            <a:spLocks noChangeShapeType="1"/>
          </p:cNvSpPr>
          <p:nvPr>
            <p:custDataLst>
              <p:tags r:id="rId128"/>
            </p:custDataLst>
          </p:nvPr>
        </p:nvSpPr>
        <p:spPr bwMode="auto">
          <a:xfrm>
            <a:off x="4446660" y="5274921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sp>
        <p:nvSpPr>
          <p:cNvPr id="11394" name="直接连接符 55716"/>
          <p:cNvSpPr>
            <a:spLocks noChangeShapeType="1"/>
          </p:cNvSpPr>
          <p:nvPr>
            <p:custDataLst>
              <p:tags r:id="rId129"/>
            </p:custDataLst>
          </p:nvPr>
        </p:nvSpPr>
        <p:spPr bwMode="auto">
          <a:xfrm>
            <a:off x="3426833" y="4861608"/>
            <a:ext cx="107684" cy="0"/>
          </a:xfrm>
          <a:prstGeom prst="line">
            <a:avLst/>
          </a:prstGeom>
          <a:noFill/>
          <a:ln w="25400">
            <a:solidFill>
              <a:srgbClr val="0000FF"/>
            </a:solidFill>
            <a:rou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35"/>
          </a:p>
        </p:txBody>
      </p:sp>
      <p:grpSp>
        <p:nvGrpSpPr>
          <p:cNvPr id="55722" name="组合 55721"/>
          <p:cNvGrpSpPr/>
          <p:nvPr>
            <p:custDataLst>
              <p:tags r:id="rId130"/>
            </p:custDataLst>
          </p:nvPr>
        </p:nvGrpSpPr>
        <p:grpSpPr>
          <a:xfrm>
            <a:off x="2760145" y="5498208"/>
            <a:ext cx="63343" cy="305631"/>
            <a:chOff x="3983" y="3743"/>
            <a:chExt cx="40" cy="193"/>
          </a:xfrm>
        </p:grpSpPr>
        <p:sp>
          <p:nvSpPr>
            <p:cNvPr id="11396" name="直接连接符 55719"/>
            <p:cNvSpPr>
              <a:spLocks noChangeShapeType="1"/>
            </p:cNvSpPr>
            <p:nvPr>
              <p:custDataLst>
                <p:tags r:id="rId131"/>
              </p:custDataLst>
            </p:nvPr>
          </p:nvSpPr>
          <p:spPr bwMode="auto">
            <a:xfrm rot="-600000" flipH="1">
              <a:off x="4023" y="3744"/>
              <a:ext cx="0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  <p:sp>
          <p:nvSpPr>
            <p:cNvPr id="11397" name="直接连接符 55720"/>
            <p:cNvSpPr>
              <a:spLocks noChangeShapeType="1"/>
            </p:cNvSpPr>
            <p:nvPr>
              <p:custDataLst>
                <p:tags r:id="rId132"/>
              </p:custDataLst>
            </p:nvPr>
          </p:nvSpPr>
          <p:spPr bwMode="auto">
            <a:xfrm rot="600000" flipH="1">
              <a:off x="3983" y="3743"/>
              <a:ext cx="0" cy="193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</p:grpSp>
      <p:grpSp>
        <p:nvGrpSpPr>
          <p:cNvPr id="55725" name="组合 55724"/>
          <p:cNvGrpSpPr/>
          <p:nvPr>
            <p:custDataLst>
              <p:tags r:id="rId133"/>
            </p:custDataLst>
          </p:nvPr>
        </p:nvGrpSpPr>
        <p:grpSpPr>
          <a:xfrm>
            <a:off x="4644607" y="5498208"/>
            <a:ext cx="63343" cy="305631"/>
            <a:chOff x="3983" y="3743"/>
            <a:chExt cx="40" cy="193"/>
          </a:xfrm>
        </p:grpSpPr>
        <p:sp>
          <p:nvSpPr>
            <p:cNvPr id="11399" name="直接连接符 55725"/>
            <p:cNvSpPr>
              <a:spLocks noChangeShapeType="1"/>
            </p:cNvSpPr>
            <p:nvPr>
              <p:custDataLst>
                <p:tags r:id="rId134"/>
              </p:custDataLst>
            </p:nvPr>
          </p:nvSpPr>
          <p:spPr bwMode="auto">
            <a:xfrm rot="-600000" flipH="1">
              <a:off x="4023" y="3744"/>
              <a:ext cx="0" cy="192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  <p:sp>
          <p:nvSpPr>
            <p:cNvPr id="11400" name="直接连接符 55726"/>
            <p:cNvSpPr>
              <a:spLocks noChangeShapeType="1"/>
            </p:cNvSpPr>
            <p:nvPr>
              <p:custDataLst>
                <p:tags r:id="rId135"/>
              </p:custDataLst>
            </p:nvPr>
          </p:nvSpPr>
          <p:spPr bwMode="auto">
            <a:xfrm rot="600000" flipH="1">
              <a:off x="3983" y="3743"/>
              <a:ext cx="0" cy="193"/>
            </a:xfrm>
            <a:prstGeom prst="line">
              <a:avLst/>
            </a:prstGeom>
            <a:noFill/>
            <a:ln w="25400">
              <a:solidFill>
                <a:srgbClr val="000066"/>
              </a:solidFill>
              <a:rou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zh-CN" altLang="en-US" sz="135"/>
            </a:p>
          </p:txBody>
        </p:sp>
      </p:grpSp>
      <p:sp>
        <p:nvSpPr>
          <p:cNvPr id="1093" name="文本框 1092"/>
          <p:cNvSpPr txBox="1"/>
          <p:nvPr>
            <p:custDataLst>
              <p:tags r:id="rId136"/>
            </p:custDataLst>
          </p:nvPr>
        </p:nvSpPr>
        <p:spPr>
          <a:xfrm>
            <a:off x="5360247" y="4494742"/>
            <a:ext cx="5868247" cy="1816735"/>
          </a:xfrm>
          <a:prstGeom prst="rect">
            <a:avLst/>
          </a:prstGeom>
          <a:solidFill>
            <a:schemeClr val="accent2">
              <a:lumMod val="20000"/>
              <a:lumOff val="80000"/>
              <a:alpha val="35000"/>
            </a:schemeClr>
          </a:solidFill>
          <a:ln>
            <a:solidFill>
              <a:srgbClr val="000000">
                <a:alpha val="0"/>
              </a:srgbClr>
            </a:solidFill>
            <a:prstDash val="sysDash"/>
          </a:ln>
        </p:spPr>
        <p:txBody>
          <a:bodyPr wrap="square" rtlCol="0" anchor="t">
            <a:spAutoFit/>
          </a:bodyPr>
          <a:lstStyle/>
          <a:p>
            <a:pPr fontAlgn="auto">
              <a:lnSpc>
                <a:spcPct val="140000"/>
              </a:lnSpc>
            </a:pPr>
            <a:r>
              <a:rPr lang="en-US" altLang="zh-CN" sz="2665" b="1">
                <a:solidFill>
                  <a:schemeClr val="tx1"/>
                </a:solidFill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     </a:t>
            </a:r>
            <a:r>
              <a:rPr lang="zh-CN" altLang="en-US" sz="2665" b="1">
                <a:solidFill>
                  <a:schemeClr val="tx1"/>
                </a:solidFill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  <a:sym typeface="+mn-ea"/>
              </a:rPr>
              <a:t>感应起电</a:t>
            </a:r>
            <a:r>
              <a:rPr lang="zh-CN" altLang="en-US" sz="2665" b="1">
                <a:solidFill>
                  <a:schemeClr val="tx1"/>
                </a:solidFill>
                <a:latin typeface="方正楷体_GB2312" panose="02000000000000000000" charset="-122"/>
                <a:ea typeface="方正楷体_GB2312" panose="02000000000000000000" charset="-122"/>
                <a:cs typeface="方正楷体_GB2312" panose="02000000000000000000" charset="-122"/>
              </a:rPr>
              <a:t>并没有产生新的电荷，而是在带电体的作用下，导体上的电荷从导体的一部分转移到了另一部分。</a:t>
            </a:r>
            <a:endParaRPr lang="zh-CN" altLang="en-US" sz="2665" b="1">
              <a:solidFill>
                <a:schemeClr val="tx1"/>
              </a:solidFill>
              <a:latin typeface="方正楷体_GB2312" panose="02000000000000000000" charset="-122"/>
              <a:ea typeface="方正楷体_GB2312" panose="02000000000000000000" charset="-122"/>
              <a:cs typeface="方正楷体_GB2312" panose="02000000000000000000" charset="-122"/>
            </a:endParaRPr>
          </a:p>
        </p:txBody>
      </p:sp>
      <p:sp>
        <p:nvSpPr>
          <p:cNvPr id="3" name="TextBox 14">
            <a:hlinkClick r:id=""/>
          </p:cNvPr>
          <p:cNvSpPr txBox="1">
            <a:spLocks noChangeArrowheads="1"/>
          </p:cNvSpPr>
          <p:nvPr>
            <p:custDataLst>
              <p:tags r:id="rId137"/>
            </p:custDataLst>
          </p:nvPr>
        </p:nvSpPr>
        <p:spPr bwMode="auto">
          <a:xfrm>
            <a:off x="160020" y="148167"/>
            <a:ext cx="4157133" cy="58166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square">
            <a:spAutoFit/>
          </a:bodyPr>
          <a:lstStyle/>
          <a:p>
            <a:r>
              <a:rPr lang="zh-CN" altLang="en-US" sz="3185" b="1" smtClean="0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二、物质的微观结构</a:t>
            </a:r>
            <a:endParaRPr lang="zh-CN" altLang="en-US" sz="3185" b="1" smtClean="0">
              <a:solidFill>
                <a:schemeClr val="bg1"/>
              </a:solidFill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grpSp>
        <p:nvGrpSpPr>
          <p:cNvPr id="23" name="Group 28"/>
          <p:cNvGrpSpPr/>
          <p:nvPr>
            <p:custDataLst>
              <p:tags r:id="rId138"/>
            </p:custDataLst>
          </p:nvPr>
        </p:nvGrpSpPr>
        <p:grpSpPr>
          <a:xfrm>
            <a:off x="1086579" y="12700"/>
            <a:ext cx="2517776" cy="711200"/>
            <a:chOff x="631" y="0"/>
            <a:chExt cx="1586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139"/>
              </p:custDataLst>
            </p:nvPr>
          </p:nvSpPr>
          <p:spPr bwMode="auto">
            <a:xfrm>
              <a:off x="711" y="0"/>
              <a:ext cx="1405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3"/>
            <p:cNvSpPr txBox="1">
              <a:spLocks noChangeArrowheads="1"/>
            </p:cNvSpPr>
            <p:nvPr>
              <p:custDataLst>
                <p:tags r:id="rId140"/>
              </p:custDataLst>
            </p:nvPr>
          </p:nvSpPr>
          <p:spPr bwMode="auto">
            <a:xfrm>
              <a:off x="631" y="10"/>
              <a:ext cx="1586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感应起电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AutoShape 10"/>
          <p:cNvSpPr>
            <a:spLocks noChangeArrowheads="1"/>
          </p:cNvSpPr>
          <p:nvPr userDrawn="1">
            <p:custDataLst>
              <p:tags r:id="rId141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 userDrawn="1">
            <p:custDataLst>
              <p:tags r:id="rId142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ox(in)">
                                      <p:cBhvr>
                                        <p:cTn id="7" dur="20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1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3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539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5539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0" presetClass="path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555 -0.00486 L -0.03889 -0.01596" pathEditMode="relative" rAng="0" ptsTypes="AA">
                                      <p:cBhvr>
                                        <p:cTn id="16" dur="5000" fill="hold"/>
                                        <p:tgtEl>
                                          <p:spTgt spid="5570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43 -0.00023 L -0.04809 -0.00023" pathEditMode="relative" rAng="0" ptsTypes="AA">
                                      <p:cBhvr>
                                        <p:cTn id="18" dur="5000" fill="hold"/>
                                        <p:tgtEl>
                                          <p:spTgt spid="557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" y="0"/>
                                    </p:animMotion>
                                  </p:childTnLst>
                                </p:cTn>
                              </p:par>
                              <p:par>
                                <p:cTn id="19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3333E-06 -2.89017E-06 L -0.06667 -2.89017E-06" pathEditMode="relative" rAng="0" ptsTypes="AA">
                                      <p:cBhvr>
                                        <p:cTn id="20" dur="5000" fill="hold"/>
                                        <p:tgtEl>
                                          <p:spTgt spid="557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300" y="0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4.9711E-06 L -0.04167 0.01109" pathEditMode="relative" rAng="0" ptsTypes="AA">
                                      <p:cBhvr>
                                        <p:cTn id="22" dur="5000" fill="hold"/>
                                        <p:tgtEl>
                                          <p:spTgt spid="5569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00" y="600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37 0.00208 L -0.12604 0.00208" pathEditMode="relative" rAng="0" ptsTypes="AA">
                                      <p:cBhvr>
                                        <p:cTn id="24" dur="5000" fill="hold"/>
                                        <p:tgtEl>
                                          <p:spTgt spid="557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33 0.00069 L -0.17326 0.02613" pathEditMode="relative" rAng="0" ptsTypes="AA">
                                      <p:cBhvr>
                                        <p:cTn id="26" dur="5000" fill="hold"/>
                                        <p:tgtEl>
                                          <p:spTgt spid="5570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200" y="1300"/>
                                    </p:animMotion>
                                  </p:childTnLst>
                                </p:cTn>
                              </p:par>
                              <p:par>
                                <p:cTn id="2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72917 -0.0111386 L -0.173889 -0.022401" pathEditMode="relative" rAng="0" ptsTypes="">
                                      <p:cBhvr>
                                        <p:cTn id="28" dur="5000" fill="hold"/>
                                        <p:tgtEl>
                                          <p:spTgt spid="557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3" y="-5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903 -0.0171 L -0.1507 -0.0171" pathEditMode="relative" rAng="0" ptsTypes="AA">
                                      <p:cBhvr>
                                        <p:cTn id="30" dur="5000" fill="hold"/>
                                        <p:tgtEl>
                                          <p:spTgt spid="5570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16 -0.00139 L -0.16649 -0.00139" pathEditMode="relative" rAng="0" ptsTypes="AA">
                                      <p:cBhvr>
                                        <p:cTn id="32" dur="5000" fill="hold"/>
                                        <p:tgtEl>
                                          <p:spTgt spid="5570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90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217 -0.0037 L -0.08003 -0.0037" pathEditMode="relative" rAng="0" ptsTypes="AA">
                                      <p:cBhvr>
                                        <p:cTn id="34" dur="5000" fill="hold"/>
                                        <p:tgtEl>
                                          <p:spTgt spid="5570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35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1024 -0.00046 L -0.13524 -0.00046" pathEditMode="relative" rAng="0" ptsTypes="AA">
                                      <p:cBhvr>
                                        <p:cTn id="36" dur="5000" fill="hold"/>
                                        <p:tgtEl>
                                          <p:spTgt spid="5570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6200" y="0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868 -0.00347 L -0.11701 -0.01457" pathEditMode="relative" rAng="0" ptsTypes="AA">
                                      <p:cBhvr>
                                        <p:cTn id="38" dur="5000" fill="hold"/>
                                        <p:tgtEl>
                                          <p:spTgt spid="5570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5400" y="-600"/>
                                    </p:animMotion>
                                  </p:childTnLst>
                                </p:cTn>
                              </p:par>
                              <p:par>
                                <p:cTn id="39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694 -0.00115 L -0.09861 -0.00115" pathEditMode="relative" rAng="0" ptsTypes="AA">
                                      <p:cBhvr>
                                        <p:cTn id="40" dur="5000" fill="hold"/>
                                        <p:tgtEl>
                                          <p:spTgt spid="557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600" y="0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0.000123762 L -0.124861 -0.00173267" pathEditMode="relative" rAng="0" ptsTypes="">
                                      <p:cBhvr>
                                        <p:cTn id="42" dur="5000" fill="hold"/>
                                        <p:tgtEl>
                                          <p:spTgt spid="557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76" y="-3"/>
                                    </p:animMotion>
                                  </p:childTnLst>
                                </p:cTn>
                              </p:par>
                              <p:par>
                                <p:cTn id="43" presetID="0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84722 -0.000247525 L -0.149306 0.0105198" pathEditMode="relative" rAng="0" ptsTypes="">
                                      <p:cBhvr>
                                        <p:cTn id="44" dur="5000" fill="hold"/>
                                        <p:tgtEl>
                                          <p:spTgt spid="5570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500"/>
                            </p:stCondLst>
                            <p:childTnLst>
                              <p:par>
                                <p:cTn id="46" presetID="1" presetClass="exit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7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58" dur="500"/>
                                        <p:tgtEl>
                                          <p:spTgt spid="10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14" grpId="0" animBg="1"/>
      <p:bldP spid="55698" grpId="0" animBg="1"/>
      <p:bldP spid="55700" grpId="0" animBg="1"/>
      <p:bldP spid="55703" grpId="0" animBg="1"/>
      <p:bldP spid="55704" grpId="0" animBg="1"/>
      <p:bldP spid="55705" grpId="0" animBg="1"/>
      <p:bldP spid="55706" grpId="0" animBg="1"/>
      <p:bldP spid="55707" grpId="0" animBg="1"/>
      <p:bldP spid="55708" grpId="0" animBg="1"/>
      <p:bldP spid="55709" grpId="0" animBg="1"/>
      <p:bldP spid="55710" grpId="0" animBg="1"/>
      <p:bldP spid="55711" grpId="0" animBg="1"/>
      <p:bldP spid="55712" grpId="0" animBg="1"/>
      <p:bldP spid="55713" grpId="0" animBg="1"/>
      <p:bldP spid="55715" grpId="0" animBg="1"/>
      <p:bldP spid="55716" grpId="0" animBg="1"/>
      <p:bldP spid="109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表格 5"/>
          <p:cNvGraphicFramePr>
            <a:graphicFrameLocks noGrp="1"/>
          </p:cNvGraphicFramePr>
          <p:nvPr>
            <p:custDataLst>
              <p:tags r:id="rId1"/>
            </p:custDataLst>
          </p:nvPr>
        </p:nvGraphicFramePr>
        <p:xfrm>
          <a:off x="707813" y="1025926"/>
          <a:ext cx="10972800" cy="5579745"/>
        </p:xfrm>
        <a:graphic>
          <a:graphicData uri="http://schemas.openxmlformats.org/drawingml/2006/table">
            <a:tbl>
              <a:tblPr>
                <a:tableStyleId>{C831E3FA-9F58-4114-9A53-2B1D743F1CD2}</a:tableStyleId>
              </a:tblPr>
              <a:tblGrid>
                <a:gridCol w="1713865"/>
                <a:gridCol w="2900680"/>
                <a:gridCol w="3355975"/>
                <a:gridCol w="3002280"/>
              </a:tblGrid>
              <a:tr h="885190"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265" b="1" spc="13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起电方式</a:t>
                      </a:r>
                      <a:endParaRPr lang="zh-CN" altLang="en-US" sz="2265" b="1" spc="13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265" b="1" spc="130">
                          <a:solidFill>
                            <a:srgbClr val="00B0F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摩擦起电</a:t>
                      </a:r>
                      <a:endParaRPr lang="zh-CN" altLang="en-US" sz="2265" b="1" spc="130">
                        <a:solidFill>
                          <a:srgbClr val="00B0F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265" b="1" spc="130">
                          <a:solidFill>
                            <a:srgbClr val="00B0F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感应起电</a:t>
                      </a:r>
                      <a:endParaRPr lang="zh-CN" altLang="en-US" sz="2265" b="1" spc="130">
                        <a:solidFill>
                          <a:srgbClr val="00B0F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265" b="1" spc="130">
                          <a:solidFill>
                            <a:srgbClr val="00B0F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接触起电</a:t>
                      </a:r>
                      <a:endParaRPr lang="zh-CN" altLang="en-US" sz="2265" b="1" spc="130">
                        <a:solidFill>
                          <a:srgbClr val="00B0F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1019810"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产生</a:t>
                      </a:r>
                      <a:endParaRPr lang="zh-CN" altLang="en-US" sz="2000" b="1" spc="12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条件</a:t>
                      </a:r>
                      <a:endParaRPr lang="zh-CN" altLang="en-US" sz="2000" b="1" spc="12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一般是两不同</a:t>
                      </a:r>
                      <a:endParaRPr lang="zh-CN" altLang="en-US" sz="2000" b="1" spc="12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绝缘体摩擦时</a:t>
                      </a:r>
                      <a:endParaRPr lang="zh-CN" altLang="en-US" sz="2000" b="1" spc="12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导体靠近带电体时</a:t>
                      </a:r>
                      <a:endParaRPr lang="zh-CN" altLang="en-US" sz="2000" b="1" spc="12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导体与带电导体接触</a:t>
                      </a:r>
                      <a:endParaRPr lang="zh-CN" altLang="en-US" sz="2000" b="1" spc="12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1385570"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现象</a:t>
                      </a:r>
                      <a:endParaRPr lang="zh-CN" altLang="en-US" sz="2000" b="1" spc="12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两物体带上</a:t>
                      </a:r>
                      <a:endParaRPr lang="zh-CN" altLang="en-US" sz="2000" b="1" spc="12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等量异种电荷</a:t>
                      </a:r>
                      <a:endParaRPr lang="zh-CN" altLang="en-US" sz="2000" b="1" spc="12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导体两端出现等量异种电荷，且电性与原带电体</a:t>
                      </a:r>
                      <a:r>
                        <a:rPr lang="en-US" altLang="zh-CN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“</a:t>
                      </a: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近异远同</a:t>
                      </a:r>
                      <a:r>
                        <a:rPr lang="en-US" altLang="zh-CN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  <a:cs typeface="宋体" panose="02010600030101010101" pitchFamily="2" charset="-122"/>
                        </a:rPr>
                        <a:t>”</a:t>
                      </a:r>
                      <a:endParaRPr lang="en-US" altLang="zh-CN" sz="2000" b="1" spc="12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  <a:cs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导体上带上与带电体相同电性的电荷</a:t>
                      </a:r>
                      <a:endParaRPr lang="zh-CN" altLang="en-US" sz="2000" b="1" spc="12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1635125"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原因</a:t>
                      </a:r>
                      <a:endParaRPr lang="zh-CN" altLang="en-US" sz="2000" b="1" spc="12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原子核对电子束缚力弱的物体失去电子，强的得到电子</a:t>
                      </a:r>
                      <a:endParaRPr lang="zh-CN" altLang="en-US" sz="2000" b="1" spc="12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导体中的自由电子在电荷间力的作用下，从物体的一端转移到另一端</a:t>
                      </a:r>
                      <a:endParaRPr lang="zh-CN" altLang="en-US" sz="2000" b="1" spc="12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chemeClr val="tx1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在电荷间力的作用下，自由电子从一个物体转移到另一个物体</a:t>
                      </a:r>
                      <a:endParaRPr lang="zh-CN" altLang="en-US" sz="2000" b="1" spc="120">
                        <a:solidFill>
                          <a:schemeClr val="tx1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654050">
                <a:tc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rgbClr val="0000FF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实质</a:t>
                      </a:r>
                      <a:endParaRPr lang="zh-CN" altLang="en-US" sz="2000" b="1" spc="120">
                        <a:solidFill>
                          <a:srgbClr val="0000FF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gridSpan="3">
                  <a:txBody>
                    <a:bodyPr wrap="square"/>
                    <a:lstStyle>
                      <a:lvl1pPr marL="342900" lvl="0" indent="-3429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800">
                          <a:solidFill>
                            <a:schemeClr val="tx1"/>
                          </a:solidFill>
                          <a:latin typeface="+mn-lt"/>
                          <a:ea typeface="+mn-ea"/>
                          <a:cs typeface="+mn-cs"/>
                        </a:defRPr>
                      </a:lvl1pPr>
                      <a:lvl2pPr marL="742950" lvl="1" indent="-28575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2400">
                          <a:solidFill>
                            <a:schemeClr val="tx1"/>
                          </a:solidFill>
                          <a:latin typeface="+mn-lt"/>
                        </a:defRPr>
                      </a:lvl2pPr>
                      <a:lvl3pPr marL="1143000" lvl="2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•"/>
                        <a:defRPr sz="2000">
                          <a:solidFill>
                            <a:schemeClr val="tx1"/>
                          </a:solidFill>
                          <a:latin typeface="+mn-lt"/>
                        </a:defRPr>
                      </a:lvl3pPr>
                      <a:lvl4pPr marL="1600200" lvl="3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–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4pPr>
                      <a:lvl5pPr marL="2057400" lvl="4" indent="-228600" algn="l" rtl="0" eaLnBrk="0" fontAlgn="base" hangingPunct="0"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Char char="»"/>
                        <a:defRPr sz="1800">
                          <a:solidFill>
                            <a:schemeClr val="tx1"/>
                          </a:solidFill>
                          <a:latin typeface="+mn-lt"/>
                        </a:defRPr>
                      </a:lvl5pPr>
                    </a:lstStyle>
                    <a:p>
                      <a:pPr marL="0" lvl="0" indent="0" algn="ctr" eaLnBrk="1" hangingPunct="1">
                        <a:lnSpc>
                          <a:spcPct val="12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None/>
                      </a:pPr>
                      <a:r>
                        <a:rPr lang="zh-CN" altLang="en-US" sz="2000" b="1" spc="120">
                          <a:solidFill>
                            <a:srgbClr val="00B0F0"/>
                          </a:solidFill>
                          <a:latin typeface="宋体" panose="02010600030101010101" pitchFamily="2" charset="-122"/>
                          <a:ea typeface="宋体" panose="02010600030101010101" pitchFamily="2" charset="-122"/>
                        </a:rPr>
                        <a:t>均为电子在物体之间或物体内部的转移</a:t>
                      </a:r>
                      <a:endParaRPr lang="zh-CN" altLang="en-US" sz="2000" b="1" spc="120">
                        <a:solidFill>
                          <a:srgbClr val="00B0F0"/>
                        </a:solidFill>
                        <a:latin typeface="宋体" panose="02010600030101010101" pitchFamily="2" charset="-122"/>
                        <a:ea typeface="宋体" panose="02010600030101010101" pitchFamily="2" charset="-122"/>
                      </a:endParaRPr>
                    </a:p>
                  </a:txBody>
                  <a:tcPr marL="237066" marR="237066" marT="143933" marB="143933" vert="horz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 hMerge="1">
                  <a:tcP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  <a:tc hMerge="1">
                  <a:tcPr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</a:tcPr>
                </a:tc>
              </a:tr>
            </a:tbl>
          </a:graphicData>
        </a:graphic>
      </p:graphicFrame>
      <p:grpSp>
        <p:nvGrpSpPr>
          <p:cNvPr id="23" name="Group 28"/>
          <p:cNvGrpSpPr/>
          <p:nvPr>
            <p:custDataLst>
              <p:tags r:id="rId2"/>
            </p:custDataLst>
          </p:nvPr>
        </p:nvGrpSpPr>
        <p:grpSpPr>
          <a:xfrm>
            <a:off x="1203332" y="12700"/>
            <a:ext cx="4076829" cy="711200"/>
            <a:chOff x="711" y="0"/>
            <a:chExt cx="2696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11" y="0"/>
              <a:ext cx="2696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3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770" y="19"/>
              <a:ext cx="2549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三种起电方式比较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AutoShape 10"/>
          <p:cNvSpPr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 userDrawn="1">
            <p:custDataLst>
              <p:tags r:id="rId6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05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3" name="文本框 4103"/>
          <p:cNvSpPr txBox="1"/>
          <p:nvPr userDrawn="1">
            <p:custDataLst>
              <p:tags r:id="rId1"/>
            </p:custDataLst>
          </p:nvPr>
        </p:nvSpPr>
        <p:spPr>
          <a:xfrm>
            <a:off x="593725" y="2857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新课导入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5" name="文本框 4"/>
          <p:cNvSpPr txBox="1"/>
          <p:nvPr>
            <p:custDataLst>
              <p:tags r:id="rId2"/>
            </p:custDataLst>
          </p:nvPr>
        </p:nvSpPr>
        <p:spPr>
          <a:xfrm>
            <a:off x="848148" y="4646930"/>
            <a:ext cx="10238740" cy="20300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</a:t>
            </a:r>
            <a:r>
              <a:rPr lang="zh-CN" altLang="en-US" sz="28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）为什么会出现这种现象</a:t>
            </a:r>
            <a:r>
              <a:rPr lang="zh-CN" altLang="en-US" sz="2800" b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charset="0"/>
                <a:ea typeface="楷体_GB2312" pitchFamily="49" charset="-122"/>
                <a:sym typeface="+mn-ea"/>
              </a:rPr>
              <a:t>？</a:t>
            </a:r>
            <a:endParaRPr lang="zh-CN" altLang="en-US" sz="2800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charset="0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charset="0"/>
                <a:ea typeface="楷体_GB2312" pitchFamily="49" charset="-122"/>
              </a:rPr>
              <a:t>2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charset="0"/>
                <a:ea typeface="楷体_GB2312" pitchFamily="49" charset="-122"/>
              </a:rPr>
              <a:t>）如何使物体带电</a:t>
            </a:r>
            <a:r>
              <a:rPr lang="zh-CN" altLang="en-US" sz="2800" b="1"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charset="0"/>
                <a:ea typeface="楷体_GB2312" pitchFamily="49" charset="-122"/>
                <a:sym typeface="+mn-ea"/>
              </a:rPr>
              <a:t>？</a:t>
            </a:r>
            <a:endParaRPr lang="zh-CN" altLang="en-US" sz="2800" b="1"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latin typeface="Times New Roman" panose="02020603050405020304" charset="0"/>
              <a:ea typeface="楷体_GB2312" pitchFamily="49" charset="-122"/>
            </a:endParaRPr>
          </a:p>
          <a:p>
            <a:pPr algn="l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charset="0"/>
                <a:ea typeface="楷体_GB2312" pitchFamily="49" charset="-122"/>
              </a:rPr>
              <a:t>（</a:t>
            </a:r>
            <a:r>
              <a:rPr lang="en-US" altLang="zh-CN" sz="2800" b="1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charset="0"/>
                <a:ea typeface="楷体_GB2312" pitchFamily="49" charset="-122"/>
              </a:rPr>
              <a:t>3</a:t>
            </a:r>
            <a:r>
              <a:rPr lang="zh-CN" altLang="en-US" sz="2800" b="1">
                <a:solidFill>
                  <a:schemeClr val="tx1"/>
                </a:solidFill>
                <a:effectLst>
                  <a:outerShdw blurRad="38100" dist="38100" dir="2700000">
                    <a:srgbClr val="FFFFFF"/>
                  </a:outerShdw>
                </a:effectLst>
                <a:latin typeface="Times New Roman" panose="02020603050405020304" charset="0"/>
                <a:ea typeface="楷体_GB2312" pitchFamily="49" charset="-122"/>
              </a:rPr>
              <a:t>）为什么有的物体容易带电，而有的物体很难带电呢？</a:t>
            </a:r>
            <a:endParaRPr lang="zh-CN" altLang="en-US" sz="2800" b="1">
              <a:solidFill>
                <a:schemeClr val="tx1"/>
              </a:solidFill>
              <a:effectLst>
                <a:outerShdw blurRad="38100" dist="38100" dir="2700000">
                  <a:srgbClr val="FFFFFF"/>
                </a:outerShdw>
              </a:effectLst>
              <a:latin typeface="Times New Roman" panose="02020603050405020304" charset="0"/>
              <a:ea typeface="楷体_GB2312" pitchFamily="49" charset="-122"/>
            </a:endParaRPr>
          </a:p>
        </p:txBody>
      </p:sp>
      <p:pic>
        <p:nvPicPr>
          <p:cNvPr id="39" name="图片 38"/>
          <p:cNvPicPr/>
          <p:nvPr>
            <p:custDataLst>
              <p:tags r:id="rId3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5889625" y="840740"/>
            <a:ext cx="5332730" cy="3832225"/>
          </a:xfrm>
          <a:prstGeom prst="rect">
            <a:avLst/>
          </a:prstGeom>
          <a:ln w="63500" cap="flat" cmpd="sng" algn="ctr">
            <a:solidFill>
              <a:srgbClr val="FFFFFF">
                <a:alpha val="14900"/>
              </a:srgbClr>
            </a:solidFill>
            <a:prstDash val="solid"/>
            <a:round/>
            <a:headEnd type="none" w="med" len="med"/>
            <a:tailEnd type="none" w="med" len="med"/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31265" y="812165"/>
            <a:ext cx="4332605" cy="3982085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8"/>
          <p:cNvGrpSpPr/>
          <p:nvPr>
            <p:custDataLst>
              <p:tags r:id="rId1"/>
            </p:custDataLst>
          </p:nvPr>
        </p:nvGrpSpPr>
        <p:grpSpPr>
          <a:xfrm>
            <a:off x="1203332" y="12700"/>
            <a:ext cx="4076829" cy="711200"/>
            <a:chOff x="711" y="0"/>
            <a:chExt cx="2696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2"/>
              </p:custDataLst>
            </p:nvPr>
          </p:nvSpPr>
          <p:spPr bwMode="auto">
            <a:xfrm>
              <a:off x="711" y="0"/>
              <a:ext cx="2696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3"/>
            <p:cNvSpPr txBox="1"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70" y="19"/>
              <a:ext cx="2549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三种起电方式比较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AutoShape 10"/>
          <p:cNvSpPr>
            <a:spLocks noChangeArrowheads="1"/>
          </p:cNvSpPr>
          <p:nvPr userDrawn="1">
            <p:custDataLst>
              <p:tags r:id="rId4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 userDrawn="1">
            <p:custDataLst>
              <p:tags r:id="rId5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05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Text Box 3"/>
          <p:cNvSpPr txBox="1"/>
          <p:nvPr>
            <p:custDataLst>
              <p:tags r:id="rId6"/>
            </p:custDataLst>
          </p:nvPr>
        </p:nvSpPr>
        <p:spPr>
          <a:xfrm>
            <a:off x="1371600" y="1376680"/>
            <a:ext cx="9577705" cy="148780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lIns="91846" tIns="45924" rIns="91846" bIns="45924" anchor="t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对比以上三种起电方式我们发现，无论是摩擦起电还是感应起电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都没有创造电荷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，只是电荷的分布发生了变化。</a:t>
            </a:r>
            <a:endParaRPr lang="zh-CN" altLang="en-US" sz="2660" b="1" spc="12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Text Box 3"/>
          <p:cNvSpPr txBox="1"/>
          <p:nvPr>
            <p:custDataLst>
              <p:tags r:id="rId7"/>
            </p:custDataLst>
          </p:nvPr>
        </p:nvSpPr>
        <p:spPr>
          <a:xfrm>
            <a:off x="1569085" y="3225800"/>
            <a:ext cx="9448800" cy="218630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lIns="91846" tIns="45924" rIns="91846" bIns="45924" anchor="t">
            <a:spAutoFit/>
          </a:bodyPr>
          <a:lstStyle/>
          <a:p>
            <a:pPr>
              <a:lnSpc>
                <a:spcPct val="17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追寻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守恒量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是物理学研究物质世界的重要方法之一，它常使人们揭示出隐藏在物理现象背后的客观规律。那么，电荷是否也满足某种守恒的规律呢？</a:t>
            </a:r>
            <a:endParaRPr lang="zh-CN" altLang="en-US" sz="2660" b="1" spc="12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4" name="图片 3" descr="32313539373234393b32313539373130343bbacdc6bd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9821545" y="504190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815330" y="3042285"/>
            <a:ext cx="51409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zh-CN" altLang="en-US" sz="5400"/>
              <a:t>电荷守恒定律</a:t>
            </a:r>
            <a:endParaRPr lang="zh-CN" altLang="en-US" sz="5400"/>
          </a:p>
        </p:txBody>
      </p:sp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04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对角圆角矩形 16"/>
          <p:cNvSpPr/>
          <p:nvPr>
            <p:custDataLst>
              <p:tags r:id="rId1"/>
            </p:custDataLst>
          </p:nvPr>
        </p:nvSpPr>
        <p:spPr>
          <a:xfrm>
            <a:off x="8893175" y="1066165"/>
            <a:ext cx="2888615" cy="5314315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Text Box 2"/>
          <p:cNvSpPr txBox="1"/>
          <p:nvPr>
            <p:custDataLst>
              <p:tags r:id="rId2"/>
            </p:custDataLst>
          </p:nvPr>
        </p:nvSpPr>
        <p:spPr>
          <a:xfrm>
            <a:off x="704215" y="1266402"/>
            <a:ext cx="8188960" cy="218630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lIns="91846" tIns="45924" rIns="91846" bIns="45924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66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表述一：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电荷既不能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创生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也不能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消灭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它只能从一个物体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转移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到另一个物体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或从物体的一部分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转移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到另一部分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在转移的过程中，系统的电荷总数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保持不变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Text Box 3"/>
          <p:cNvSpPr txBox="1"/>
          <p:nvPr>
            <p:custDataLst>
              <p:tags r:id="rId3"/>
            </p:custDataLst>
          </p:nvPr>
        </p:nvSpPr>
        <p:spPr>
          <a:xfrm>
            <a:off x="704215" y="3634740"/>
            <a:ext cx="8188960" cy="1487805"/>
          </a:xfrm>
          <a:prstGeom prst="rect">
            <a:avLst/>
          </a:prstGeom>
          <a:noFill/>
          <a:ln w="9525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20000"/>
                    <a:lumOff val="80000"/>
                  </a:schemeClr>
                </a:solidFill>
              </a14:hiddenFill>
            </a:ext>
          </a:extLst>
        </p:spPr>
        <p:txBody>
          <a:bodyPr wrap="square" lIns="91846" tIns="45924" rIns="91846" bIns="45924" anchor="t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2665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表述二：</a:t>
            </a:r>
            <a:r>
              <a:rPr lang="zh-CN" altLang="en-US" sz="2665" b="1">
                <a:solidFill>
                  <a:srgbClr val="0000FF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一个与外界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没有电荷交换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的系统，电荷的代数和总是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保持不变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71720" name="Picture 2" descr="R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110133" y="4310380"/>
            <a:ext cx="2473960" cy="17932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2" name="组合 81"/>
          <p:cNvGrpSpPr/>
          <p:nvPr>
            <p:custDataLst>
              <p:tags r:id="rId6"/>
            </p:custDataLst>
          </p:nvPr>
        </p:nvGrpSpPr>
        <p:grpSpPr>
          <a:xfrm>
            <a:off x="9615382" y="1492673"/>
            <a:ext cx="1532467" cy="2020993"/>
            <a:chOff x="6500" y="2256"/>
            <a:chExt cx="2607" cy="2862"/>
          </a:xfrm>
        </p:grpSpPr>
        <p:grpSp>
          <p:nvGrpSpPr>
            <p:cNvPr id="44" name="组合 43"/>
            <p:cNvGrpSpPr/>
            <p:nvPr>
              <p:custDataLst>
                <p:tags r:id="rId7"/>
              </p:custDataLst>
            </p:nvPr>
          </p:nvGrpSpPr>
          <p:grpSpPr>
            <a:xfrm>
              <a:off x="7706" y="2256"/>
              <a:ext cx="1401" cy="340"/>
              <a:chOff x="6285" y="2038"/>
              <a:chExt cx="2294" cy="674"/>
            </a:xfrm>
          </p:grpSpPr>
          <p:sp>
            <p:nvSpPr>
              <p:cNvPr id="6" name="矩形 5"/>
              <p:cNvSpPr/>
              <p:nvPr>
                <p:custDataLst>
                  <p:tags r:id="rId8"/>
                </p:custDataLst>
              </p:nvPr>
            </p:nvSpPr>
            <p:spPr>
              <a:xfrm rot="20700000">
                <a:off x="6719" y="2046"/>
                <a:ext cx="1860" cy="135"/>
              </a:xfrm>
              <a:prstGeom prst="rect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7" name="椭圆 6"/>
              <p:cNvSpPr/>
              <p:nvPr>
                <p:custDataLst>
                  <p:tags r:id="rId9"/>
                </p:custDataLst>
              </p:nvPr>
            </p:nvSpPr>
            <p:spPr>
              <a:xfrm>
                <a:off x="6285" y="2038"/>
                <a:ext cx="795" cy="675"/>
              </a:xfrm>
              <a:prstGeom prst="ellipse">
                <a:avLst/>
              </a:prstGeom>
              <a:solidFill>
                <a:schemeClr val="bg2">
                  <a:lumMod val="7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grpSp>
            <p:nvGrpSpPr>
              <p:cNvPr id="19" name="组合 18"/>
              <p:cNvGrpSpPr/>
              <p:nvPr>
                <p:custDataLst>
                  <p:tags r:id="rId10"/>
                </p:custDataLst>
              </p:nvPr>
            </p:nvGrpSpPr>
            <p:grpSpPr>
              <a:xfrm>
                <a:off x="6381" y="2038"/>
                <a:ext cx="241" cy="256"/>
                <a:chOff x="8188" y="3465"/>
                <a:chExt cx="510" cy="450"/>
              </a:xfrm>
            </p:grpSpPr>
            <p:sp>
              <p:nvSpPr>
                <p:cNvPr id="8" name="椭圆 7"/>
                <p:cNvSpPr/>
                <p:nvPr>
                  <p:custDataLst>
                    <p:tags r:id="rId11"/>
                  </p:custDataLst>
                </p:nvPr>
              </p:nvSpPr>
              <p:spPr>
                <a:xfrm>
                  <a:off x="8188" y="3465"/>
                  <a:ext cx="510" cy="45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9" name="直接连接符 8"/>
                <p:cNvCxnSpPr>
                  <a:stCxn id="8" idx="2"/>
                  <a:endCxn id="8" idx="6"/>
                </p:cNvCxnSpPr>
                <p:nvPr>
                  <p:custDataLst>
                    <p:tags r:id="rId12"/>
                  </p:custDataLst>
                </p:nvPr>
              </p:nvCxnSpPr>
              <p:spPr>
                <a:xfrm>
                  <a:off x="8188" y="3690"/>
                  <a:ext cx="510" cy="0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" name="直接连接符 9"/>
                <p:cNvCxnSpPr>
                  <a:stCxn id="8" idx="0"/>
                  <a:endCxn id="8" idx="4"/>
                </p:cNvCxnSpPr>
                <p:nvPr>
                  <p:custDataLst>
                    <p:tags r:id="rId13"/>
                  </p:custDataLst>
                </p:nvPr>
              </p:nvCxnSpPr>
              <p:spPr>
                <a:xfrm flipH="1">
                  <a:off x="8443" y="3465"/>
                  <a:ext cx="0" cy="450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0" name="组合 19"/>
              <p:cNvGrpSpPr/>
              <p:nvPr>
                <p:custDataLst>
                  <p:tags r:id="rId14"/>
                </p:custDataLst>
              </p:nvPr>
            </p:nvGrpSpPr>
            <p:grpSpPr>
              <a:xfrm>
                <a:off x="6742" y="2164"/>
                <a:ext cx="241" cy="256"/>
                <a:chOff x="8188" y="3465"/>
                <a:chExt cx="510" cy="450"/>
              </a:xfrm>
            </p:grpSpPr>
            <p:sp>
              <p:nvSpPr>
                <p:cNvPr id="21" name="椭圆 20"/>
                <p:cNvSpPr/>
                <p:nvPr>
                  <p:custDataLst>
                    <p:tags r:id="rId15"/>
                  </p:custDataLst>
                </p:nvPr>
              </p:nvSpPr>
              <p:spPr>
                <a:xfrm>
                  <a:off x="8188" y="3465"/>
                  <a:ext cx="510" cy="45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2" name="直接连接符 21"/>
                <p:cNvCxnSpPr>
                  <a:stCxn id="21" idx="2"/>
                  <a:endCxn id="21" idx="6"/>
                </p:cNvCxnSpPr>
                <p:nvPr>
                  <p:custDataLst>
                    <p:tags r:id="rId16"/>
                  </p:custDataLst>
                </p:nvPr>
              </p:nvCxnSpPr>
              <p:spPr>
                <a:xfrm>
                  <a:off x="8188" y="3690"/>
                  <a:ext cx="510" cy="0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" name="直接连接符 22"/>
                <p:cNvCxnSpPr>
                  <a:stCxn id="21" idx="0"/>
                  <a:endCxn id="21" idx="4"/>
                </p:cNvCxnSpPr>
                <p:nvPr>
                  <p:custDataLst>
                    <p:tags r:id="rId17"/>
                  </p:custDataLst>
                </p:nvPr>
              </p:nvCxnSpPr>
              <p:spPr>
                <a:xfrm flipH="1">
                  <a:off x="8443" y="3465"/>
                  <a:ext cx="0" cy="450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4" name="组合 23"/>
              <p:cNvGrpSpPr/>
              <p:nvPr>
                <p:custDataLst>
                  <p:tags r:id="rId18"/>
                </p:custDataLst>
              </p:nvPr>
            </p:nvGrpSpPr>
            <p:grpSpPr>
              <a:xfrm>
                <a:off x="6622" y="2420"/>
                <a:ext cx="241" cy="256"/>
                <a:chOff x="8188" y="3465"/>
                <a:chExt cx="510" cy="450"/>
              </a:xfrm>
            </p:grpSpPr>
            <p:sp>
              <p:nvSpPr>
                <p:cNvPr id="25" name="椭圆 24"/>
                <p:cNvSpPr/>
                <p:nvPr>
                  <p:custDataLst>
                    <p:tags r:id="rId19"/>
                  </p:custDataLst>
                </p:nvPr>
              </p:nvSpPr>
              <p:spPr>
                <a:xfrm>
                  <a:off x="8188" y="3465"/>
                  <a:ext cx="510" cy="45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26" name="直接连接符 25"/>
                <p:cNvCxnSpPr>
                  <a:stCxn id="25" idx="2"/>
                  <a:endCxn id="25" idx="6"/>
                </p:cNvCxnSpPr>
                <p:nvPr>
                  <p:custDataLst>
                    <p:tags r:id="rId20"/>
                  </p:custDataLst>
                </p:nvPr>
              </p:nvCxnSpPr>
              <p:spPr>
                <a:xfrm>
                  <a:off x="8188" y="3690"/>
                  <a:ext cx="510" cy="0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" name="直接连接符 26"/>
                <p:cNvCxnSpPr>
                  <a:stCxn id="25" idx="0"/>
                  <a:endCxn id="25" idx="4"/>
                </p:cNvCxnSpPr>
                <p:nvPr>
                  <p:custDataLst>
                    <p:tags r:id="rId21"/>
                  </p:custDataLst>
                </p:nvPr>
              </p:nvCxnSpPr>
              <p:spPr>
                <a:xfrm flipH="1">
                  <a:off x="8443" y="3465"/>
                  <a:ext cx="0" cy="450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grpSp>
            <p:nvGrpSpPr>
              <p:cNvPr id="28" name="组合 27"/>
              <p:cNvGrpSpPr/>
              <p:nvPr>
                <p:custDataLst>
                  <p:tags r:id="rId22"/>
                </p:custDataLst>
              </p:nvPr>
            </p:nvGrpSpPr>
            <p:grpSpPr>
              <a:xfrm>
                <a:off x="6380" y="2344"/>
                <a:ext cx="241" cy="256"/>
                <a:chOff x="8188" y="3465"/>
                <a:chExt cx="510" cy="450"/>
              </a:xfrm>
            </p:grpSpPr>
            <p:sp>
              <p:nvSpPr>
                <p:cNvPr id="29" name="椭圆 28"/>
                <p:cNvSpPr/>
                <p:nvPr>
                  <p:custDataLst>
                    <p:tags r:id="rId23"/>
                  </p:custDataLst>
                </p:nvPr>
              </p:nvSpPr>
              <p:spPr>
                <a:xfrm>
                  <a:off x="8188" y="3465"/>
                  <a:ext cx="510" cy="450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cxnSp>
              <p:nvCxnSpPr>
                <p:cNvPr id="30" name="直接连接符 29"/>
                <p:cNvCxnSpPr>
                  <a:stCxn id="29" idx="2"/>
                  <a:endCxn id="29" idx="6"/>
                </p:cNvCxnSpPr>
                <p:nvPr>
                  <p:custDataLst>
                    <p:tags r:id="rId24"/>
                  </p:custDataLst>
                </p:nvPr>
              </p:nvCxnSpPr>
              <p:spPr>
                <a:xfrm>
                  <a:off x="8188" y="3690"/>
                  <a:ext cx="510" cy="0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" name="直接连接符 30"/>
                <p:cNvCxnSpPr>
                  <a:stCxn id="29" idx="0"/>
                  <a:endCxn id="29" idx="4"/>
                </p:cNvCxnSpPr>
                <p:nvPr>
                  <p:custDataLst>
                    <p:tags r:id="rId25"/>
                  </p:custDataLst>
                </p:nvPr>
              </p:nvCxnSpPr>
              <p:spPr>
                <a:xfrm flipH="1">
                  <a:off x="8443" y="3465"/>
                  <a:ext cx="0" cy="450"/>
                </a:xfrm>
                <a:prstGeom prst="line">
                  <a:avLst/>
                </a:prstGeom>
                <a:ln w="28575" cmpd="sng">
                  <a:solidFill>
                    <a:schemeClr val="tx1"/>
                  </a:solidFill>
                  <a:prstDash val="solid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</p:grpSp>
        <p:grpSp>
          <p:nvGrpSpPr>
            <p:cNvPr id="11" name="Group 35"/>
            <p:cNvGrpSpPr/>
            <p:nvPr>
              <p:custDataLst>
                <p:tags r:id="rId26"/>
              </p:custDataLst>
            </p:nvPr>
          </p:nvGrpSpPr>
          <p:grpSpPr>
            <a:xfrm>
              <a:off x="6500" y="3230"/>
              <a:ext cx="2354" cy="1888"/>
              <a:chOff x="749" y="1616"/>
              <a:chExt cx="1542" cy="1497"/>
            </a:xfrm>
          </p:grpSpPr>
          <p:sp>
            <p:nvSpPr>
              <p:cNvPr id="23554" name="AutoShape 36"/>
              <p:cNvSpPr/>
              <p:nvPr>
                <p:custDataLst>
                  <p:tags r:id="rId27"/>
                </p:custDataLst>
              </p:nvPr>
            </p:nvSpPr>
            <p:spPr>
              <a:xfrm flipV="1">
                <a:off x="749" y="2840"/>
                <a:ext cx="1542" cy="273"/>
              </a:xfrm>
              <a:custGeom>
                <a:avLst/>
                <a:gdLst/>
                <a:ahLst/>
                <a:cxnLst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  <a:cxn ang="0">
                    <a:pos x="0" y="0"/>
                  </a:cxn>
                </a:cxnLst>
                <a:rect l="0" t="0" r="0" b="0"/>
                <a:pathLst>
                  <a:path w="21600" h="21600">
                    <a:moveTo>
                      <a:pt x="0" y="0"/>
                    </a:moveTo>
                    <a:lnTo>
                      <a:pt x="5400" y="21600"/>
                    </a:lnTo>
                    <a:lnTo>
                      <a:pt x="16200" y="21600"/>
                    </a:lnTo>
                    <a:lnTo>
                      <a:pt x="21600" y="0"/>
                    </a:lnTo>
                    <a:lnTo>
                      <a:pt x="0" y="0"/>
                    </a:lnTo>
                    <a:close/>
                  </a:path>
                </a:pathLst>
              </a:custGeom>
              <a:noFill/>
              <a:ln w="38100" cap="flat" cmpd="sng">
                <a:solidFill>
                  <a:srgbClr val="800000"/>
                </a:solidFill>
                <a:prstDash val="solid"/>
                <a:miter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lang="zh-CN" altLang="en-US"/>
              </a:p>
            </p:txBody>
          </p:sp>
          <p:sp>
            <p:nvSpPr>
              <p:cNvPr id="23555" name="Oval 37"/>
              <p:cNvSpPr/>
              <p:nvPr>
                <p:custDataLst>
                  <p:tags r:id="rId28"/>
                </p:custDataLst>
              </p:nvPr>
            </p:nvSpPr>
            <p:spPr>
              <a:xfrm>
                <a:off x="839" y="1616"/>
                <a:ext cx="1361" cy="1361"/>
              </a:xfrm>
              <a:prstGeom prst="ellipse">
                <a:avLst/>
              </a:prstGeom>
              <a:solidFill>
                <a:schemeClr val="bg1"/>
              </a:solidFill>
              <a:ln w="38100" cap="flat" cmpd="sng">
                <a:solidFill>
                  <a:srgbClr val="800000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 wrap="none" lIns="92074" tIns="46037" rIns="92074" bIns="46037" anchor="ctr"/>
              <a:lstStyle/>
              <a:p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0301" name="Line 13"/>
            <p:cNvSpPr/>
            <p:nvPr>
              <p:custDataLst>
                <p:tags r:id="rId29"/>
              </p:custDataLst>
            </p:nvPr>
          </p:nvSpPr>
          <p:spPr>
            <a:xfrm flipH="1">
              <a:off x="7536" y="3917"/>
              <a:ext cx="137" cy="515"/>
            </a:xfrm>
            <a:prstGeom prst="line">
              <a:avLst/>
            </a:prstGeom>
            <a:ln w="28575" cap="flat" cmpd="sng">
              <a:solidFill>
                <a:schemeClr val="accent1">
                  <a:shade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sz="2400"/>
            </a:p>
          </p:txBody>
        </p:sp>
        <p:sp>
          <p:nvSpPr>
            <p:cNvPr id="140302" name="Line 14"/>
            <p:cNvSpPr/>
            <p:nvPr>
              <p:custDataLst>
                <p:tags r:id="rId30"/>
              </p:custDataLst>
            </p:nvPr>
          </p:nvSpPr>
          <p:spPr>
            <a:xfrm>
              <a:off x="7675" y="3917"/>
              <a:ext cx="139" cy="515"/>
            </a:xfrm>
            <a:prstGeom prst="line">
              <a:avLst/>
            </a:prstGeom>
            <a:ln w="28575" cap="flat" cmpd="sng">
              <a:solidFill>
                <a:schemeClr val="accent1">
                  <a:shade val="50000"/>
                </a:schemeClr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/>
            <a:lstStyle/>
            <a:p>
              <a:endParaRPr sz="2400"/>
            </a:p>
          </p:txBody>
        </p:sp>
        <p:grpSp>
          <p:nvGrpSpPr>
            <p:cNvPr id="12" name="Group 40"/>
            <p:cNvGrpSpPr/>
            <p:nvPr>
              <p:custDataLst>
                <p:tags r:id="rId31"/>
              </p:custDataLst>
            </p:nvPr>
          </p:nvGrpSpPr>
          <p:grpSpPr>
            <a:xfrm>
              <a:off x="7536" y="2486"/>
              <a:ext cx="276" cy="1430"/>
              <a:chOff x="1428" y="1026"/>
              <a:chExt cx="181" cy="1134"/>
            </a:xfrm>
          </p:grpSpPr>
          <p:sp>
            <p:nvSpPr>
              <p:cNvPr id="23574" name="Line 41"/>
              <p:cNvSpPr/>
              <p:nvPr>
                <p:custDataLst>
                  <p:tags r:id="rId32"/>
                </p:custDataLst>
              </p:nvPr>
            </p:nvSpPr>
            <p:spPr>
              <a:xfrm flipH="1">
                <a:off x="1519" y="1207"/>
                <a:ext cx="1" cy="953"/>
              </a:xfrm>
              <a:prstGeom prst="line">
                <a:avLst/>
              </a:prstGeom>
              <a:ln w="50800" cap="flat" cmpd="sng">
                <a:solidFill>
                  <a:schemeClr val="tx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txBody>
              <a:bodyPr/>
              <a:lstStyle/>
              <a:p>
                <a:endParaRPr sz="2400"/>
              </a:p>
            </p:txBody>
          </p:sp>
          <p:sp>
            <p:nvSpPr>
              <p:cNvPr id="140330" name="Oval 42"/>
              <p:cNvSpPr>
                <a:spLocks noChangeArrowheads="1"/>
              </p:cNvSpPr>
              <p:nvPr>
                <p:custDataLst>
                  <p:tags r:id="rId33"/>
                </p:custDataLst>
              </p:nvPr>
            </p:nvSpPr>
            <p:spPr bwMode="auto">
              <a:xfrm>
                <a:off x="1428" y="1026"/>
                <a:ext cx="181" cy="181"/>
              </a:xfrm>
              <a:prstGeom prst="ellipse">
                <a:avLst/>
              </a:prstGeom>
              <a:gradFill rotWithShape="1">
                <a:gsLst>
                  <a:gs pos="0">
                    <a:schemeClr val="bg2"/>
                  </a:gs>
                  <a:gs pos="100000">
                    <a:schemeClr val="bg2">
                      <a:gamma/>
                      <a:shade val="46275"/>
                      <a:invGamma/>
                    </a:schemeClr>
                  </a:gs>
                </a:gsLst>
                <a:path path="shape">
                  <a:fillToRect l="50000" t="50000" r="50000" b="50000"/>
                </a:path>
              </a:gradFill>
              <a:ln w="9525">
                <a:solidFill>
                  <a:schemeClr val="tx1"/>
                </a:solidFill>
                <a:round/>
              </a:ln>
              <a:effectLst/>
            </p:spPr>
            <p:txBody>
              <a:bodyPr wrap="none" lIns="92074" tIns="46037" rIns="92074" bIns="46037" anchor="ctr"/>
              <a:lstStyle/>
              <a:p>
                <a:pPr fontAlgn="base">
                  <a:spcBef>
                    <a:spcPct val="0"/>
                  </a:spcBef>
                  <a:spcAft>
                    <a:spcPct val="0"/>
                  </a:spcAft>
                  <a:defRPr/>
                </a:pPr>
                <a:endParaRPr lang="zh-CN" altLang="en-US">
                  <a:latin typeface="Arial" panose="020B0604020202020204" pitchFamily="34" charset="0"/>
                  <a:ea typeface="宋体" panose="02010600030101010101" pitchFamily="2" charset="-122"/>
                </a:endParaRPr>
              </a:p>
            </p:txBody>
          </p:sp>
        </p:grpSp>
        <p:sp>
          <p:nvSpPr>
            <p:cNvPr id="140331" name="Text Box 43"/>
            <p:cNvSpPr txBox="1"/>
            <p:nvPr>
              <p:custDataLst>
                <p:tags r:id="rId34"/>
              </p:custDataLst>
            </p:nvPr>
          </p:nvSpPr>
          <p:spPr>
            <a:xfrm>
              <a:off x="7592" y="3798"/>
              <a:ext cx="305" cy="5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2074" tIns="46037" rIns="92074" bIns="46037" anchor="t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0332" name="Text Box 44"/>
            <p:cNvSpPr txBox="1"/>
            <p:nvPr>
              <p:custDataLst>
                <p:tags r:id="rId35"/>
              </p:custDataLst>
            </p:nvPr>
          </p:nvSpPr>
          <p:spPr>
            <a:xfrm>
              <a:off x="7287" y="3801"/>
              <a:ext cx="305" cy="5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2074" tIns="46037" rIns="92074" bIns="46037" anchor="t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0337" name="Text Box 49"/>
            <p:cNvSpPr txBox="1"/>
            <p:nvPr>
              <p:custDataLst>
                <p:tags r:id="rId36"/>
              </p:custDataLst>
            </p:nvPr>
          </p:nvSpPr>
          <p:spPr>
            <a:xfrm>
              <a:off x="7706" y="4054"/>
              <a:ext cx="305" cy="5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2074" tIns="46037" rIns="92074" bIns="46037" anchor="t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  <p:sp>
          <p:nvSpPr>
            <p:cNvPr id="140338" name="Text Box 50"/>
            <p:cNvSpPr txBox="1"/>
            <p:nvPr>
              <p:custDataLst>
                <p:tags r:id="rId37"/>
              </p:custDataLst>
            </p:nvPr>
          </p:nvSpPr>
          <p:spPr>
            <a:xfrm>
              <a:off x="7269" y="4123"/>
              <a:ext cx="176" cy="52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lIns="92074" tIns="46037" rIns="92074" bIns="46037" anchor="t">
              <a:spAutoFit/>
            </a:bodyPr>
            <a:lstStyle/>
            <a:p>
              <a:r>
                <a:rPr lang="en-US" altLang="zh-CN">
                  <a:latin typeface="Arial" panose="020B0604020202020204" pitchFamily="34" charset="0"/>
                  <a:ea typeface="宋体" panose="02010600030101010101" pitchFamily="2" charset="-122"/>
                </a:rPr>
                <a:t>+</a:t>
              </a:r>
              <a:endParaRPr lang="en-US" altLang="zh-CN">
                <a:latin typeface="Arial" panose="020B0604020202020204" pitchFamily="34" charset="0"/>
                <a:ea typeface="宋体" panose="02010600030101010101" pitchFamily="2" charset="-122"/>
              </a:endParaRPr>
            </a:p>
          </p:txBody>
        </p:sp>
      </p:grpSp>
      <p:grpSp>
        <p:nvGrpSpPr>
          <p:cNvPr id="4" name="Group 28"/>
          <p:cNvGrpSpPr/>
          <p:nvPr>
            <p:custDataLst>
              <p:tags r:id="rId38"/>
            </p:custDataLst>
          </p:nvPr>
        </p:nvGrpSpPr>
        <p:grpSpPr>
          <a:xfrm>
            <a:off x="1086579" y="12700"/>
            <a:ext cx="3500439" cy="711200"/>
            <a:chOff x="631" y="0"/>
            <a:chExt cx="2205" cy="448"/>
          </a:xfrm>
        </p:grpSpPr>
        <p:sp>
          <p:nvSpPr>
            <p:cNvPr id="13" name="Rectangle 8"/>
            <p:cNvSpPr>
              <a:spLocks noChangeArrowheads="1"/>
            </p:cNvSpPr>
            <p:nvPr>
              <p:custDataLst>
                <p:tags r:id="rId39"/>
              </p:custDataLst>
            </p:nvPr>
          </p:nvSpPr>
          <p:spPr bwMode="auto">
            <a:xfrm>
              <a:off x="711" y="0"/>
              <a:ext cx="2022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Box 3"/>
            <p:cNvSpPr txBox="1">
              <a:spLocks noChangeArrowheads="1"/>
            </p:cNvSpPr>
            <p:nvPr>
              <p:custDataLst>
                <p:tags r:id="rId40"/>
              </p:custDataLst>
            </p:nvPr>
          </p:nvSpPr>
          <p:spPr bwMode="auto">
            <a:xfrm>
              <a:off x="631" y="19"/>
              <a:ext cx="2205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电荷守恒定律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" name="AutoShape 10"/>
          <p:cNvSpPr>
            <a:spLocks noChangeArrowheads="1"/>
          </p:cNvSpPr>
          <p:nvPr userDrawn="1">
            <p:custDataLst>
              <p:tags r:id="rId41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 Box 24"/>
          <p:cNvSpPr txBox="1">
            <a:spLocks noChangeArrowheads="1"/>
          </p:cNvSpPr>
          <p:nvPr userDrawn="1">
            <p:custDataLst>
              <p:tags r:id="rId42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2" name="图片 31" descr="32313534383237303b32313534383236343bbcfdcdb7"/>
          <p:cNvPicPr>
            <a:picLocks noChangeAspect="1"/>
          </p:cNvPicPr>
          <p:nvPr>
            <p:custDataLst>
              <p:tags r:id="rId43"/>
            </p:custDataLst>
          </p:nvPr>
        </p:nvPicPr>
        <p:blipFill>
          <a:blip r:embed="rId44">
            <a:extLst>
              <a:ext uri="{96DAC541-7B7A-43D3-8B79-37D633B846F1}">
                <asvg:svgBlip xmlns:asvg="http://schemas.microsoft.com/office/drawing/2016/SVG/main" r:embed="rId45"/>
              </a:ext>
            </a:extLst>
          </a:blip>
          <a:stretch>
            <a:fillRect/>
          </a:stretch>
        </p:blipFill>
        <p:spPr>
          <a:xfrm>
            <a:off x="26035" y="-50165"/>
            <a:ext cx="914400" cy="914400"/>
          </a:xfrm>
          <a:prstGeom prst="rect">
            <a:avLst/>
          </a:prstGeom>
        </p:spPr>
      </p:pic>
      <p:sp>
        <p:nvSpPr>
          <p:cNvPr id="5" name="Text Box 3"/>
          <p:cNvSpPr txBox="1"/>
          <p:nvPr>
            <p:custDataLst>
              <p:tags r:id="rId46"/>
            </p:custDataLst>
          </p:nvPr>
        </p:nvSpPr>
        <p:spPr>
          <a:xfrm>
            <a:off x="2239645" y="5457825"/>
            <a:ext cx="5358130" cy="501650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  <a:ln w="9525">
            <a:noFill/>
          </a:ln>
        </p:spPr>
        <p:txBody>
          <a:bodyPr wrap="square" lIns="91846" tIns="45924" rIns="91846" bIns="45924" anchor="t">
            <a:spAutoFit/>
          </a:bodyPr>
          <a:lstStyle/>
          <a:p>
            <a:pPr>
              <a:lnSpc>
                <a:spcPct val="100000"/>
              </a:lnSpc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宋体" panose="02010600030101010101" pitchFamily="2" charset="-122"/>
              </a:rPr>
              <a:t>它是自然界重要的基本规律之一。</a:t>
            </a:r>
            <a:endParaRPr lang="zh-CN" altLang="en-US" sz="2665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5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>
            <p:custDataLst>
              <p:tags r:id="rId1"/>
            </p:custDataLst>
          </p:nvPr>
        </p:nvSpPr>
        <p:spPr>
          <a:xfrm>
            <a:off x="1233805" y="2442845"/>
            <a:ext cx="5961380" cy="13836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电荷的总量是守恒的，那么，物体的所带的</a:t>
            </a:r>
            <a:r>
              <a:rPr lang="zh-CN" altLang="en-US" sz="28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电荷量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是</a:t>
            </a:r>
            <a:r>
              <a:rPr lang="zh-CN" altLang="en-US" sz="2800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任意</a:t>
            </a:r>
            <a:r>
              <a:rPr lang="zh-CN" altLang="en-US" sz="2800" b="1">
                <a:solidFill>
                  <a:srgbClr val="00000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数值吗？</a:t>
            </a:r>
            <a:endParaRPr lang="zh-CN" altLang="en-US" sz="2800" b="1">
              <a:solidFill>
                <a:srgbClr val="000000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6" name="Group 28"/>
          <p:cNvGrpSpPr/>
          <p:nvPr>
            <p:custDataLst>
              <p:tags r:id="rId2"/>
            </p:custDataLst>
          </p:nvPr>
        </p:nvGrpSpPr>
        <p:grpSpPr>
          <a:xfrm>
            <a:off x="1213579" y="1273811"/>
            <a:ext cx="2325688" cy="523875"/>
            <a:chOff x="645" y="0"/>
            <a:chExt cx="1465" cy="330"/>
          </a:xfrm>
        </p:grpSpPr>
        <p:sp>
          <p:nvSpPr>
            <p:cNvPr id="18" name="Rectangle 8"/>
            <p:cNvSpPr>
              <a:spLocks noChangeArrowheads="1"/>
            </p:cNvSpPr>
            <p:nvPr>
              <p:custDataLst>
                <p:tags r:id="rId3"/>
              </p:custDataLst>
            </p:nvPr>
          </p:nvSpPr>
          <p:spPr bwMode="auto">
            <a:xfrm>
              <a:off x="711" y="0"/>
              <a:ext cx="1334" cy="330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0" name="TextBox 3"/>
            <p:cNvSpPr txBox="1">
              <a:spLocks noChangeArrowheads="1"/>
            </p:cNvSpPr>
            <p:nvPr>
              <p:custDataLst>
                <p:tags r:id="rId4"/>
              </p:custDataLst>
            </p:nvPr>
          </p:nvSpPr>
          <p:spPr bwMode="auto">
            <a:xfrm>
              <a:off x="645" y="0"/>
              <a:ext cx="1465" cy="329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28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思考与讨论</a:t>
              </a:r>
              <a:endParaRPr kumimoji="0" lang="zh-CN" altLang="en-US" sz="28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pic>
        <p:nvPicPr>
          <p:cNvPr id="5" name="图片 4" descr="32313539363931383b32313539363737383bcecacce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6725" y="1580515"/>
            <a:ext cx="3697605" cy="3966845"/>
          </a:xfrm>
          <a:prstGeom prst="rect">
            <a:avLst/>
          </a:prstGeom>
        </p:spPr>
      </p:pic>
      <p:grpSp>
        <p:nvGrpSpPr>
          <p:cNvPr id="4" name="Group 28"/>
          <p:cNvGrpSpPr/>
          <p:nvPr>
            <p:custDataLst>
              <p:tags r:id="rId8"/>
            </p:custDataLst>
          </p:nvPr>
        </p:nvGrpSpPr>
        <p:grpSpPr>
          <a:xfrm>
            <a:off x="1086579" y="12700"/>
            <a:ext cx="3500439" cy="711200"/>
            <a:chOff x="631" y="0"/>
            <a:chExt cx="2205" cy="448"/>
          </a:xfrm>
        </p:grpSpPr>
        <p:sp>
          <p:nvSpPr>
            <p:cNvPr id="13" name="Rectangle 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1" y="0"/>
              <a:ext cx="2022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Box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31" y="19"/>
              <a:ext cx="2205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电荷守恒定律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" name="AutoShape 10"/>
          <p:cNvSpPr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6" name="Text Box 24"/>
          <p:cNvSpPr txBox="1"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2" name="图片 31" descr="32313534383237303b32313534383236343bbcfdcdb7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6035" y="-50165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815330" y="3042285"/>
            <a:ext cx="514096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zh-CN" altLang="en-US" sz="5400"/>
              <a:t>元电荷</a:t>
            </a:r>
            <a:endParaRPr lang="zh-CN" altLang="en-US" sz="5400"/>
          </a:p>
        </p:txBody>
      </p:sp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3307243" y="1676248"/>
            <a:ext cx="2507794" cy="82994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05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7" name="Rectangle 6"/>
          <p:cNvSpPr/>
          <p:nvPr>
            <p:custDataLst>
              <p:tags r:id="rId1"/>
            </p:custDataLst>
          </p:nvPr>
        </p:nvSpPr>
        <p:spPr>
          <a:xfrm>
            <a:off x="459740" y="1381548"/>
            <a:ext cx="4008967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92074" tIns="46037" rIns="92074" bIns="46037" anchor="ctr">
            <a:spAutoFit/>
          </a:bodyPr>
          <a:lstStyle/>
          <a:p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元电荷：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最小的电荷量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39277" name="Rectangle 13"/>
          <p:cNvSpPr/>
          <p:nvPr>
            <p:custDataLst>
              <p:tags r:id="rId2"/>
            </p:custDataLst>
          </p:nvPr>
        </p:nvSpPr>
        <p:spPr>
          <a:xfrm>
            <a:off x="547793" y="3179657"/>
            <a:ext cx="10844953" cy="1323340"/>
          </a:xfrm>
          <a:prstGeom prst="rect">
            <a:avLst/>
          </a:prstGeom>
          <a:noFill/>
          <a:ln w="9525">
            <a:noFill/>
          </a:ln>
        </p:spPr>
        <p:txBody>
          <a:bodyPr wrap="square" lIns="92074" tIns="46037" rIns="92074" bIns="46037" anchor="ctr">
            <a:spAutoFit/>
          </a:bodyPr>
          <a:lstStyle/>
          <a:p>
            <a:pPr indent="266700">
              <a:lnSpc>
                <a:spcPct val="15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  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一个电子或质子所带电量绝对值等于元电荷。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它的数值最早是由美国科学家密立根测定的。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9281" name="Rectangle 17"/>
          <p:cNvSpPr/>
          <p:nvPr>
            <p:custDataLst>
              <p:tags r:id="rId3"/>
            </p:custDataLst>
          </p:nvPr>
        </p:nvSpPr>
        <p:spPr>
          <a:xfrm>
            <a:off x="624840" y="4689475"/>
            <a:ext cx="8335645" cy="501650"/>
          </a:xfrm>
          <a:prstGeom prst="rect">
            <a:avLst/>
          </a:prstGeom>
          <a:noFill/>
          <a:ln w="9525">
            <a:noFill/>
          </a:ln>
        </p:spPr>
        <p:txBody>
          <a:bodyPr wrap="square" lIns="92074" tIns="46037" rIns="92074" bIns="46037" anchor="ctr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3.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比荷：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电荷量与质量的比值叫做比荷（也叫</a:t>
            </a:r>
            <a:r>
              <a:rPr lang="zh-CN" altLang="en-US" sz="2665" b="1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荷质比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）</a:t>
            </a:r>
            <a:endParaRPr lang="zh-CN" altLang="en-US" sz="2665" b="1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aphicFrame>
        <p:nvGraphicFramePr>
          <p:cNvPr id="4" name="对象 3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2295313" y="5378027"/>
          <a:ext cx="7600527" cy="105071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5" name="" r:id="rId5" imgW="3302000" imgH="457200" progId="Equation.KSEE3">
                  <p:embed/>
                </p:oleObj>
              </mc:Choice>
              <mc:Fallback>
                <p:oleObj name="" r:id="rId5" imgW="3302000" imgH="4572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2295313" y="5378027"/>
                        <a:ext cx="7600527" cy="1050713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" name="对象 12">
            <a:hlinkClick r:id="" action="ppaction://ole?verb=0"/>
          </p:cNvPr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4578773" y="1356360"/>
          <a:ext cx="2498513" cy="52662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6" name="" r:id="rId8" imgW="965200" imgH="203200" progId="Equation.KSEE3">
                  <p:embed/>
                </p:oleObj>
              </mc:Choice>
              <mc:Fallback>
                <p:oleObj name="" r:id="rId8" imgW="965200" imgH="203200" progId="Equation.KSEE3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4578773" y="1356360"/>
                        <a:ext cx="2498513" cy="526627"/>
                      </a:xfrm>
                      <a:prstGeom prst="rect">
                        <a:avLst/>
                      </a:prstGeom>
                      <a:ln>
                        <a:noFill/>
                      </a:ln>
                    </p:spPr>
                  </p:pic>
                </p:oleObj>
              </mc:Fallback>
            </mc:AlternateContent>
          </a:graphicData>
        </a:graphic>
      </p:graphicFrame>
      <p:sp>
        <p:nvSpPr>
          <p:cNvPr id="18" name="文本框 17"/>
          <p:cNvSpPr txBox="1"/>
          <p:nvPr>
            <p:custDataLst>
              <p:tags r:id="rId10"/>
            </p:custDataLst>
          </p:nvPr>
        </p:nvSpPr>
        <p:spPr>
          <a:xfrm>
            <a:off x="547793" y="1941407"/>
            <a:ext cx="10560473" cy="135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algn="l" defTabSz="685800" eaLnBrk="1" latinLnBrk="0" hangingPunct="1">
              <a:lnSpc>
                <a:spcPct val="150000"/>
              </a:lnSpc>
            </a:pP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2.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所有带电体的电荷量都是e的整数倍</a:t>
            </a:r>
            <a:r>
              <a:rPr 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，即</a:t>
            </a:r>
            <a:r>
              <a:rPr 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q=n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</a:t>
            </a:r>
            <a:r>
              <a:rPr 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</a:t>
            </a:r>
            <a:r>
              <a:rPr lang="zh-CN" altLang="en-US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为整数</a:t>
            </a:r>
            <a:r>
              <a:rPr 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）</a:t>
            </a:r>
            <a:r>
              <a:rPr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。电荷量是不能连续变化的物理量。</a:t>
            </a:r>
            <a:endParaRPr kumimoji="0" lang="zh-CN" altLang="en-US" sz="2665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grpSp>
        <p:nvGrpSpPr>
          <p:cNvPr id="2" name="Group 28"/>
          <p:cNvGrpSpPr/>
          <p:nvPr>
            <p:custDataLst>
              <p:tags r:id="rId11"/>
            </p:custDataLst>
          </p:nvPr>
        </p:nvGrpSpPr>
        <p:grpSpPr>
          <a:xfrm>
            <a:off x="1086485" y="12700"/>
            <a:ext cx="1983105" cy="711200"/>
            <a:chOff x="631" y="0"/>
            <a:chExt cx="1276" cy="448"/>
          </a:xfrm>
        </p:grpSpPr>
        <p:sp>
          <p:nvSpPr>
            <p:cNvPr id="3" name="Rectangle 8"/>
            <p:cNvSpPr>
              <a:spLocks noChangeArrowheads="1"/>
            </p:cNvSpPr>
            <p:nvPr>
              <p:custDataLst>
                <p:tags r:id="rId12"/>
              </p:custDataLst>
            </p:nvPr>
          </p:nvSpPr>
          <p:spPr bwMode="auto">
            <a:xfrm>
              <a:off x="711" y="0"/>
              <a:ext cx="1196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14" name="TextBox 3"/>
            <p:cNvSpPr txBox="1">
              <a:spLocks noChangeArrowheads="1"/>
            </p:cNvSpPr>
            <p:nvPr>
              <p:custDataLst>
                <p:tags r:id="rId13"/>
              </p:custDataLst>
            </p:nvPr>
          </p:nvSpPr>
          <p:spPr bwMode="auto">
            <a:xfrm>
              <a:off x="631" y="19"/>
              <a:ext cx="121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元电荷</a:t>
              </a:r>
              <a:endParaRPr kumimoji="0" lang="zh-CN" altLang="en-US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5" name="AutoShape 10"/>
          <p:cNvSpPr>
            <a:spLocks noChangeArrowheads="1"/>
          </p:cNvSpPr>
          <p:nvPr userDrawn="1">
            <p:custDataLst>
              <p:tags r:id="rId14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6" name="Text Box 24"/>
          <p:cNvSpPr txBox="1">
            <a:spLocks noChangeArrowheads="1"/>
          </p:cNvSpPr>
          <p:nvPr userDrawn="1">
            <p:custDataLst>
              <p:tags r:id="rId15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32" name="图片 31" descr="32313534383237303b32313534383236343bbcfdcdb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>
            <a:off x="26035" y="-50165"/>
            <a:ext cx="914400" cy="914400"/>
          </a:xfrm>
          <a:prstGeom prst="rect">
            <a:avLst/>
          </a:prstGeom>
        </p:spPr>
      </p:pic>
      <p:pic>
        <p:nvPicPr>
          <p:cNvPr id="6" name="图片 5" descr="32313539363431383b32313539363334303bb1cabcc7b1be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20">
            <a:extLst>
              <a:ext uri="{96DAC541-7B7A-43D3-8B79-37D633B846F1}">
                <asvg:svgBlip xmlns:asvg="http://schemas.microsoft.com/office/drawing/2016/SVG/main" r:embed="rId21"/>
              </a:ext>
            </a:extLst>
          </a:blip>
          <a:stretch>
            <a:fillRect/>
          </a:stretch>
        </p:blipFill>
        <p:spPr>
          <a:xfrm>
            <a:off x="9767570" y="957580"/>
            <a:ext cx="914400" cy="91440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5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15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1392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6" dur="500"/>
                                        <p:tgtEl>
                                          <p:spTgt spid="1392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139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39277" grpId="0"/>
      <p:bldP spid="139281" grpId="0"/>
      <p:bldP spid="21507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圆角矩形 4"/>
          <p:cNvSpPr/>
          <p:nvPr>
            <p:custDataLst>
              <p:tags r:id="rId1"/>
            </p:custDataLst>
          </p:nvPr>
        </p:nvSpPr>
        <p:spPr>
          <a:xfrm>
            <a:off x="483870" y="654685"/>
            <a:ext cx="11092180" cy="5928995"/>
          </a:xfrm>
          <a:prstGeom prst="round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9633" name="文本框 164867"/>
          <p:cNvSpPr txBox="1"/>
          <p:nvPr>
            <p:custDataLst>
              <p:tags r:id="rId2"/>
            </p:custDataLst>
          </p:nvPr>
        </p:nvSpPr>
        <p:spPr>
          <a:xfrm>
            <a:off x="893657" y="2968413"/>
            <a:ext cx="300397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二、电荷守恒定律</a:t>
            </a:r>
            <a:endParaRPr lang="zh-CN" altLang="en-US" sz="2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634" name="矩形 164868"/>
          <p:cNvSpPr/>
          <p:nvPr>
            <p:custDataLst>
              <p:tags r:id="rId3"/>
            </p:custDataLst>
          </p:nvPr>
        </p:nvSpPr>
        <p:spPr>
          <a:xfrm>
            <a:off x="1061297" y="3374813"/>
            <a:ext cx="9447107" cy="1753235"/>
          </a:xfrm>
          <a:prstGeom prst="rect">
            <a:avLst/>
          </a:prstGeom>
          <a:noFill/>
          <a:ln w="9525">
            <a:noFill/>
          </a:ln>
        </p:spPr>
        <p:txBody>
          <a:bodyPr wrap="square" lIns="91846" tIns="45924" rIns="91846" bIns="45924" anchor="t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电荷既不能创生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也不能消灭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它只能从一个物体转移到另一个物体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或从物体的一部分转移到另一部分</a:t>
            </a:r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,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在转移的过程中，</a:t>
            </a:r>
            <a:r>
              <a:rPr lang="zh-CN" altLang="en-US" sz="2400" b="1">
                <a:solidFill>
                  <a:srgbClr val="FFFF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系统的电荷总数保持不变。</a:t>
            </a:r>
            <a:endParaRPr lang="zh-CN" altLang="en-US" sz="2400" b="1">
              <a:solidFill>
                <a:srgbClr val="FFFF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9636" name="文本框 164871"/>
          <p:cNvSpPr txBox="1"/>
          <p:nvPr>
            <p:custDataLst>
              <p:tags r:id="rId4"/>
            </p:custDataLst>
          </p:nvPr>
        </p:nvSpPr>
        <p:spPr>
          <a:xfrm>
            <a:off x="963930" y="920327"/>
            <a:ext cx="16027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一、电荷</a:t>
            </a:r>
            <a:endParaRPr lang="zh-CN" altLang="en-US" sz="2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637" name="文本框 164878"/>
          <p:cNvSpPr txBox="1"/>
          <p:nvPr>
            <p:custDataLst>
              <p:tags r:id="rId5"/>
            </p:custDataLst>
          </p:nvPr>
        </p:nvSpPr>
        <p:spPr>
          <a:xfrm>
            <a:off x="1063625" y="5386070"/>
            <a:ext cx="293624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pPr>
              <a:spcBef>
                <a:spcPct val="50000"/>
              </a:spcBef>
            </a:pPr>
            <a:r>
              <a:rPr lang="zh-CN" altLang="en-US" sz="2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三、几个基本概念</a:t>
            </a:r>
            <a:endParaRPr lang="zh-CN" altLang="en-US" sz="2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638" name="矩形 164879"/>
          <p:cNvSpPr/>
          <p:nvPr>
            <p:custDataLst>
              <p:tags r:id="rId6"/>
            </p:custDataLst>
          </p:nvPr>
        </p:nvSpPr>
        <p:spPr>
          <a:xfrm>
            <a:off x="5003847" y="4658877"/>
            <a:ext cx="1236777" cy="460375"/>
          </a:xfrm>
          <a:prstGeom prst="rect">
            <a:avLst/>
          </a:prstGeom>
          <a:noFill/>
          <a:ln w="9525">
            <a:noFill/>
          </a:ln>
        </p:spPr>
        <p:txBody>
          <a:bodyPr wrap="square" lIns="91846" tIns="45924" rIns="91846" bIns="45924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电荷量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639" name="矩形 164880"/>
          <p:cNvSpPr/>
          <p:nvPr>
            <p:custDataLst>
              <p:tags r:id="rId7"/>
            </p:custDataLst>
          </p:nvPr>
        </p:nvSpPr>
        <p:spPr>
          <a:xfrm>
            <a:off x="5003926" y="5208364"/>
            <a:ext cx="1235192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元电荷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640" name="矩形 164881"/>
          <p:cNvSpPr/>
          <p:nvPr>
            <p:custDataLst>
              <p:tags r:id="rId8"/>
            </p:custDataLst>
          </p:nvPr>
        </p:nvSpPr>
        <p:spPr>
          <a:xfrm>
            <a:off x="5077837" y="5774784"/>
            <a:ext cx="891555" cy="460375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lstStyle/>
          <a:p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</a:rPr>
              <a:t>比荷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9641" name="文本框 164872"/>
          <p:cNvSpPr txBox="1"/>
          <p:nvPr>
            <p:custDataLst>
              <p:tags r:id="rId9"/>
            </p:custDataLst>
          </p:nvPr>
        </p:nvSpPr>
        <p:spPr>
          <a:xfrm>
            <a:off x="1060450" y="1633220"/>
            <a:ext cx="3449320" cy="460375"/>
          </a:xfrm>
          <a:prstGeom prst="rect">
            <a:avLst/>
          </a:prstGeom>
          <a:noFill/>
          <a:ln w="9525">
            <a:noFill/>
          </a:ln>
        </p:spPr>
        <p:txBody>
          <a:bodyPr wrap="square" lIns="91846" tIns="45924" rIns="91846" bIns="45924" anchor="t">
            <a:spAutoFit/>
          </a:bodyPr>
          <a:lstStyle/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1.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自然界只有两种电荷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9643" name="矩形 164874"/>
          <p:cNvSpPr/>
          <p:nvPr>
            <p:custDataLst>
              <p:tags r:id="rId10"/>
            </p:custDataLst>
          </p:nvPr>
        </p:nvSpPr>
        <p:spPr>
          <a:xfrm>
            <a:off x="1061297" y="2425700"/>
            <a:ext cx="323765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lIns="91846" tIns="45924" rIns="91846" bIns="45924" anchor="t">
            <a:spAutoFit/>
          </a:bodyPr>
          <a:lstStyle/>
          <a:p>
            <a:r>
              <a:rPr lang="en-US" altLang="zh-CN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2.</a:t>
            </a:r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使物体带电的方法：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9644" name="矩形 164875"/>
          <p:cNvSpPr/>
          <p:nvPr>
            <p:custDataLst>
              <p:tags r:id="rId11"/>
            </p:custDataLst>
          </p:nvPr>
        </p:nvSpPr>
        <p:spPr>
          <a:xfrm>
            <a:off x="4884938" y="1931086"/>
            <a:ext cx="15804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lIns="91846" tIns="45924" rIns="91846" bIns="45924" anchor="ctr">
            <a:spAutoFit/>
          </a:bodyPr>
          <a:lstStyle/>
          <a:p>
            <a:pPr algn="dist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摩擦起电 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9645" name="矩形 164876"/>
          <p:cNvSpPr/>
          <p:nvPr>
            <p:custDataLst>
              <p:tags r:id="rId12"/>
            </p:custDataLst>
          </p:nvPr>
        </p:nvSpPr>
        <p:spPr>
          <a:xfrm>
            <a:off x="4885189" y="2743886"/>
            <a:ext cx="1578831" cy="460375"/>
          </a:xfrm>
          <a:prstGeom prst="rect">
            <a:avLst/>
          </a:prstGeom>
          <a:noFill/>
          <a:ln w="9525">
            <a:noFill/>
          </a:ln>
        </p:spPr>
        <p:txBody>
          <a:bodyPr wrap="square" lIns="91846" tIns="45924" rIns="91846" bIns="45924" anchor="ctr">
            <a:spAutoFit/>
          </a:bodyPr>
          <a:lstStyle/>
          <a:p>
            <a:pPr algn="dist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感应起电 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69646" name="矩形 164877"/>
          <p:cNvSpPr/>
          <p:nvPr>
            <p:custDataLst>
              <p:tags r:id="rId13"/>
            </p:custDataLst>
          </p:nvPr>
        </p:nvSpPr>
        <p:spPr>
          <a:xfrm>
            <a:off x="4883182" y="2358763"/>
            <a:ext cx="1580413" cy="460375"/>
          </a:xfrm>
          <a:prstGeom prst="rect">
            <a:avLst/>
          </a:prstGeom>
          <a:noFill/>
          <a:ln w="9525">
            <a:noFill/>
          </a:ln>
        </p:spPr>
        <p:txBody>
          <a:bodyPr wrap="square" lIns="91846" tIns="45924" rIns="91846" bIns="45924" anchor="ctr">
            <a:spAutoFit/>
          </a:bodyPr>
          <a:lstStyle/>
          <a:p>
            <a:pPr algn="dist"/>
            <a:r>
              <a:rPr lang="zh-CN" alt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接触起电 </a:t>
            </a:r>
            <a:endParaRPr lang="zh-CN" altLang="en-US"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2" name="左大括号 1"/>
          <p:cNvSpPr/>
          <p:nvPr>
            <p:custDataLst>
              <p:tags r:id="rId14"/>
            </p:custDataLst>
          </p:nvPr>
        </p:nvSpPr>
        <p:spPr>
          <a:xfrm>
            <a:off x="4694343" y="2072640"/>
            <a:ext cx="100753" cy="1165860"/>
          </a:xfrm>
          <a:prstGeom prst="leftBrace">
            <a:avLst/>
          </a:prstGeom>
          <a:solidFill>
            <a:srgbClr val="0000FF"/>
          </a:solidFill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21918" tIns="60958" rIns="121918" bIns="60958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sp>
        <p:nvSpPr>
          <p:cNvPr id="3" name="左大括号 2"/>
          <p:cNvSpPr/>
          <p:nvPr>
            <p:custDataLst>
              <p:tags r:id="rId15"/>
            </p:custDataLst>
          </p:nvPr>
        </p:nvSpPr>
        <p:spPr>
          <a:xfrm>
            <a:off x="4693285" y="4869180"/>
            <a:ext cx="101600" cy="1212427"/>
          </a:xfrm>
          <a:prstGeom prst="leftBrace">
            <a:avLst/>
          </a:prstGeom>
          <a:solidFill>
            <a:srgbClr val="0000FF"/>
          </a:solidFill>
          <a:ln w="12700" cap="flat">
            <a:solidFill>
              <a:srgbClr val="BBE0E3"/>
            </a:solidFill>
            <a:prstDash val="solid"/>
            <a:miter lim="8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121918" tIns="60958" rIns="121918" bIns="60958" numCol="1" spcCol="38100" rtlCol="0" anchor="t" forceAA="0">
            <a:no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en-US" sz="2400" b="0" i="0" u="none" strike="noStrike" cap="none" spc="0" normalizeH="0" baseline="0">
              <a:ln>
                <a:noFill/>
              </a:ln>
              <a:solidFill>
                <a:srgbClr val="000000"/>
              </a:solidFill>
              <a:effectLst/>
              <a:uFillTx/>
            </a:endParaRPr>
          </a:p>
        </p:txBody>
      </p:sp>
      <p:pic>
        <p:nvPicPr>
          <p:cNvPr id="15362" name="Picture 4" descr="amber and feathers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7048077" y="1394460"/>
            <a:ext cx="3040380" cy="1810173"/>
          </a:xfrm>
          <a:prstGeom prst="cube">
            <a:avLst/>
          </a:prstGeom>
          <a:noFill/>
          <a:ln w="9525">
            <a:solidFill>
              <a:schemeClr val="accent1"/>
            </a:solidFill>
          </a:ln>
        </p:spPr>
      </p:pic>
      <p:pic>
        <p:nvPicPr>
          <p:cNvPr id="4" name="图片 3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19"/>
          <a:stretch>
            <a:fillRect/>
          </a:stretch>
        </p:blipFill>
        <p:spPr>
          <a:xfrm>
            <a:off x="7047865" y="4665980"/>
            <a:ext cx="2916555" cy="1618615"/>
          </a:xfrm>
          <a:prstGeom prst="bevel">
            <a:avLst/>
          </a:prstGeom>
        </p:spPr>
      </p:pic>
      <p:sp>
        <p:nvSpPr>
          <p:cNvPr id="33793" name="文本框 4103"/>
          <p:cNvSpPr txBox="1"/>
          <p:nvPr userDrawn="1">
            <p:custDataLst>
              <p:tags r:id="rId20"/>
            </p:custDataLst>
          </p:nvPr>
        </p:nvSpPr>
        <p:spPr>
          <a:xfrm>
            <a:off x="584200" y="4381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课堂总结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blinds dir="vert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4127" y="1164167"/>
            <a:ext cx="10680700" cy="452691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40000"/>
              </a:lnSpc>
              <a:spcBef>
                <a:spcPct val="5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1</a:t>
            </a:r>
            <a:r>
              <a:rPr lang="zh-CN" altLang="en-US" sz="2665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（2022·江苏·宝应中学高一阶段练习）摩擦过的琥珀能够吸引羽毛，下列说法中正确的是（　　）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A．说明羽毛带有与琥珀所带电性不同的电荷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B．说明带电体能吸引轻小物体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C．当羽毛与琥珀接触时，琥珀所带的电荷会运动到羽毛中去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D．琥珀与琥珀摩擦也能带电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026275" y="5069840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 panose="020B0604020202020204"/>
              </a:rPr>
              <a:t>B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3"/>
            </p:custDataLst>
          </p:nvPr>
        </p:nvSpPr>
        <p:spPr>
          <a:xfrm>
            <a:off x="584200" y="4381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001" name="图片 10000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757920" y="1978025"/>
            <a:ext cx="1818005" cy="2157730"/>
          </a:xfrm>
          <a:prstGeom prst="cube">
            <a:avLst/>
          </a:prstGeom>
        </p:spPr>
      </p:pic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361950" y="582295"/>
            <a:ext cx="11338560" cy="5741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0" fontAlgn="auto">
              <a:lnSpc>
                <a:spcPct val="170000"/>
              </a:lnSpc>
              <a:spcBef>
                <a:spcPct val="0"/>
              </a:spcBef>
            </a:pPr>
            <a:r>
              <a:rPr lang="zh-CN" altLang="en-US" sz="240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【练习</a:t>
            </a:r>
            <a:r>
              <a:rPr lang="en-US" altLang="zh-CN" sz="240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2</a:t>
            </a:r>
            <a:r>
              <a:rPr lang="zh-CN" altLang="en-US" sz="240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（2022·浙江·绍兴高一）如图所示，小刘同学利用验电器做静电感应实验。她先用包装用的气泡膜和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PVC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管摩擦，使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PVC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管因为失去电子而带电。左手拿带电的管靠近（但不接触）验电器，发现验电器的金属箔片张开，然后用右指接触验电器上端的金属圆球，发现箔片闭合。以下对此实验的说法中正确的是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70000"/>
              </a:lnSpc>
              <a:spcBef>
                <a:spcPct val="0"/>
              </a:spcBef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A．发现验电器箔片张开，是因为此时箔片带负电，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70000"/>
              </a:lnSpc>
              <a:spcBef>
                <a:spcPct val="0"/>
              </a:spcBef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但验电器整体仍是电中性的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70000"/>
              </a:lnSpc>
              <a:spcBef>
                <a:spcPct val="0"/>
              </a:spcBef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B．右指接触验电器时电子从验电器流向手指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70000"/>
              </a:lnSpc>
              <a:spcBef>
                <a:spcPct val="0"/>
              </a:spcBef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C．如果松开右手，再撤去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PVC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管，验电器的箔片又会张开，验电器整体带负电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70000"/>
              </a:lnSpc>
              <a:spcBef>
                <a:spcPct val="0"/>
              </a:spcBef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D．如果松开右手，再撤去</a:t>
            </a:r>
            <a:r>
              <a:rPr lang="en-US"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PVC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管，验电器的箔片依然闭合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6835987" y="3925570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 panose="020B0604020202020204"/>
              </a:rPr>
              <a:t>C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3"/>
            </p:custDataLst>
          </p:nvPr>
        </p:nvSpPr>
        <p:spPr>
          <a:xfrm>
            <a:off x="584200" y="4381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002" name="图片 10000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347200" y="3072765"/>
            <a:ext cx="1538605" cy="1957070"/>
          </a:xfrm>
          <a:prstGeom prst="rect">
            <a:avLst/>
          </a:prstGeom>
        </p:spPr>
      </p:pic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843280" y="1212850"/>
            <a:ext cx="10582275" cy="42811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0" fontAlgn="auto">
              <a:lnSpc>
                <a:spcPct val="170000"/>
              </a:lnSpc>
              <a:spcBef>
                <a:spcPct val="0"/>
              </a:spcBef>
            </a:pP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3</a:t>
            </a:r>
            <a:r>
              <a:rPr lang="zh-CN" altLang="en-US" sz="2665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（2021·广西·灵山县天山中学高二期中）</a:t>
            </a:r>
            <a:r>
              <a:rPr 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多选</a:t>
            </a:r>
            <a:r>
              <a:rPr 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关于物体的带电荷量，以下说法中正确的是（　　）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70000"/>
              </a:lnSpc>
              <a:spcBef>
                <a:spcPct val="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A．物体所带的电荷量应该是某些特定值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70000"/>
              </a:lnSpc>
              <a:spcBef>
                <a:spcPct val="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B．物体带电</a:t>
            </a:r>
            <a:r>
              <a:rPr 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   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，这是因为该物体失去了</a:t>
            </a:r>
            <a:r>
              <a:rPr lang="en-US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     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个电子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70000"/>
              </a:lnSpc>
              <a:spcBef>
                <a:spcPct val="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C．物体带电荷量的最小值为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70000"/>
              </a:lnSpc>
              <a:spcBef>
                <a:spcPct val="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D．物体所带的电荷量可以为任意实数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7674822" y="4890135"/>
            <a:ext cx="290195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 panose="020B0604020202020204"/>
              </a:rPr>
              <a:t>ABC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3"/>
            </p:custDataLst>
          </p:nvPr>
        </p:nvSpPr>
        <p:spPr>
          <a:xfrm>
            <a:off x="584200" y="4381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aphicFrame>
        <p:nvGraphicFramePr>
          <p:cNvPr id="5" name="对象 -2147482624" descr="eqId984e20f5d229994257e596b71cdd113a"/>
          <p:cNvGraphicFramePr>
            <a:graphicFrameLocks noChangeAspect="1"/>
          </p:cNvGraphicFramePr>
          <p:nvPr>
            <p:custDataLst>
              <p:tags r:id="rId4"/>
            </p:custDataLst>
          </p:nvPr>
        </p:nvGraphicFramePr>
        <p:xfrm>
          <a:off x="3199765" y="3549015"/>
          <a:ext cx="1718310" cy="39624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7" name="" r:id="rId5" imgW="863600" imgH="203200" progId="Equation.DSMT4">
                  <p:embed/>
                </p:oleObj>
              </mc:Choice>
              <mc:Fallback>
                <p:oleObj name="" r:id="rId5" imgW="863600" imgH="203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3199765" y="3549015"/>
                        <a:ext cx="1718310" cy="396240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6" name="对象 -2147482623" descr="eqId31d74d050dc43cd0e2bd562b5bc6d4e1"/>
          <p:cNvGraphicFramePr>
            <a:graphicFrameLocks noChangeAspect="1"/>
          </p:cNvGraphicFramePr>
          <p:nvPr>
            <p:custDataLst>
              <p:tags r:id="rId7"/>
            </p:custDataLst>
          </p:nvPr>
        </p:nvGraphicFramePr>
        <p:xfrm>
          <a:off x="8673465" y="3535680"/>
          <a:ext cx="1194435" cy="4248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8" name="" r:id="rId8" imgW="558800" imgH="203200" progId="Equation.DSMT4">
                  <p:embed/>
                </p:oleObj>
              </mc:Choice>
              <mc:Fallback>
                <p:oleObj name="" r:id="rId8" imgW="558800" imgH="203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9"/>
                      <a:stretch>
                        <a:fillRect/>
                      </a:stretch>
                    </p:blipFill>
                    <p:spPr>
                      <a:xfrm>
                        <a:off x="8673465" y="3535680"/>
                        <a:ext cx="1194435" cy="4248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8" name="对象 -2147482622" descr="eqId74bc7df762e77fb3ecc2dc8383747ac2"/>
          <p:cNvGraphicFramePr>
            <a:graphicFrameLocks noChangeAspect="1"/>
          </p:cNvGraphicFramePr>
          <p:nvPr>
            <p:custDataLst>
              <p:tags r:id="rId10"/>
            </p:custDataLst>
          </p:nvPr>
        </p:nvGraphicFramePr>
        <p:xfrm>
          <a:off x="5636260" y="4237355"/>
          <a:ext cx="1466850" cy="39941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49" name="" r:id="rId11" imgW="736600" imgH="203200" progId="Equation.DSMT4">
                  <p:embed/>
                </p:oleObj>
              </mc:Choice>
              <mc:Fallback>
                <p:oleObj name="" r:id="rId11" imgW="736600" imgH="203200" progId="Equation.DSMT4">
                  <p:embed/>
                  <p:pic>
                    <p:nvPicPr>
                      <p:cNvPr id="0" name="OLE substitute image"/>
                      <p:cNvPicPr/>
                      <p:nvPr/>
                    </p:nvPicPr>
                    <p:blipFill>
                      <a:blip r:embed="rId12"/>
                      <a:stretch>
                        <a:fillRect/>
                      </a:stretch>
                    </p:blipFill>
                    <p:spPr>
                      <a:xfrm>
                        <a:off x="5636260" y="4237355"/>
                        <a:ext cx="1466850" cy="399415"/>
                      </a:xfrm>
                      <a:prstGeom prst="rect">
                        <a:avLst/>
                      </a:prstGeom>
                      <a:noFill/>
                      <a:ln w="38100">
                        <a:noFill/>
                        <a:miter/>
                      </a:ln>
                    </p:spPr>
                  </p:pic>
                </p:oleObj>
              </mc:Fallback>
            </mc:AlternateContent>
          </a:graphicData>
        </a:graphic>
      </p:graphicFrame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815330" y="3042285"/>
            <a:ext cx="5121910" cy="92202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>
            <a:defPPr>
              <a:defRPr lang="en-US"/>
            </a:defPPr>
            <a:lvl1pPr algn="ctr">
              <a:defRPr sz="2800" b="1">
                <a:solidFill>
                  <a:schemeClr val="tx1">
                    <a:lumMod val="75000"/>
                    <a:lumOff val="25000"/>
                  </a:schemeClr>
                </a:solidFill>
                <a:latin typeface="Century Gothic" panose="020B0502020202020204" pitchFamily="34" charset="0"/>
              </a:defRPr>
            </a:lvl1pPr>
          </a:lstStyle>
          <a:p>
            <a:pPr algn="ctr"/>
            <a:r>
              <a:rPr lang="zh-CN" altLang="en-US" sz="5400"/>
              <a:t>电</a:t>
            </a:r>
            <a:r>
              <a:rPr lang="en-US" altLang="zh-CN" sz="5400"/>
              <a:t> </a:t>
            </a:r>
            <a:r>
              <a:rPr lang="zh-CN" altLang="en-US" sz="5400"/>
              <a:t>荷</a:t>
            </a:r>
            <a:endParaRPr lang="zh-CN" altLang="en-US" sz="5400"/>
          </a:p>
        </p:txBody>
      </p:sp>
      <p:sp>
        <p:nvSpPr>
          <p:cNvPr id="10" name="文本框 9"/>
          <p:cNvSpPr txBox="1"/>
          <p:nvPr userDrawn="1">
            <p:custDataLst>
              <p:tags r:id="rId2"/>
            </p:custDataLst>
          </p:nvPr>
        </p:nvSpPr>
        <p:spPr>
          <a:xfrm>
            <a:off x="3307243" y="1676248"/>
            <a:ext cx="2507794" cy="830997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4800" b="1">
                <a:solidFill>
                  <a:srgbClr val="9A713C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PART 01</a:t>
            </a:r>
            <a:endParaRPr lang="en-US" altLang="zh-CN" sz="4800" b="1">
              <a:solidFill>
                <a:srgbClr val="9A713C"/>
              </a:solidFill>
              <a:latin typeface="Century Gothic" panose="020B0502020202020204" pitchFamily="34" charset="0"/>
              <a:cs typeface="经典综艺体简" panose="02010609000101010101" pitchFamily="49" charset="-122"/>
            </a:endParaRPr>
          </a:p>
        </p:txBody>
      </p:sp>
    </p:spTree>
    <p:custDataLst>
      <p:tags r:id="rId3"/>
    </p:custData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414655" y="758825"/>
            <a:ext cx="11362055" cy="540639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marL="342900" indent="0" fontAlgn="auto">
              <a:lnSpc>
                <a:spcPct val="160000"/>
              </a:lnSpc>
              <a:spcBef>
                <a:spcPct val="0"/>
              </a:spcBef>
            </a:pPr>
            <a:r>
              <a:rPr lang="zh-CN" altLang="en-US" sz="240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【练习</a:t>
            </a:r>
            <a:r>
              <a:rPr lang="en-US" altLang="zh-CN" sz="240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4</a:t>
            </a:r>
            <a:r>
              <a:rPr lang="zh-CN" altLang="en-US" sz="240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2022·浙江绍兴·二模）富兰克林为研究雷电现象，设计了如图所示的装置，避雷针线路与接地线分开，并在分开处装上帽形的金属钟A与B，两钟之间以丝线悬挂一个金属小球C，A钟下方用导线连接两个很轻的金属小球形成验电器D，避雷针上空附近的云不带电时，三个金属小球均静止下垂。若带负电的云接近避雷针顶端时，则（　　）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60000"/>
              </a:lnSpc>
              <a:spcBef>
                <a:spcPct val="0"/>
              </a:spcBef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A．避雷针顶端带负电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60000"/>
              </a:lnSpc>
              <a:spcBef>
                <a:spcPct val="0"/>
              </a:spcBef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B．接地线上有正电荷流入大地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60000"/>
              </a:lnSpc>
              <a:spcBef>
                <a:spcPct val="0"/>
              </a:spcBef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C．验电器D上的两个金属小球最后会下垂并相互接触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342900" indent="0" fontAlgn="auto">
              <a:lnSpc>
                <a:spcPct val="160000"/>
              </a:lnSpc>
              <a:spcBef>
                <a:spcPct val="0"/>
              </a:spcBef>
            </a:pPr>
            <a:r>
              <a:rPr sz="2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D．金属小球C会在A与B之间摆动，不断来回撞击A与B</a:t>
            </a:r>
            <a:endParaRPr sz="2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8773372" y="5728970"/>
            <a:ext cx="241173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B0F0"/>
                </a:solidFill>
                <a:effectLst/>
                <a:uFillTx/>
                <a:sym typeface="Arial" panose="020B0604020202020204"/>
              </a:rPr>
              <a:t>D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2" name="文本框 4103"/>
          <p:cNvSpPr txBox="1"/>
          <p:nvPr userDrawn="1">
            <p:custDataLst>
              <p:tags r:id="rId3"/>
            </p:custDataLst>
          </p:nvPr>
        </p:nvSpPr>
        <p:spPr>
          <a:xfrm>
            <a:off x="584200" y="4381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003" name="图片 10000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159115" y="3233420"/>
            <a:ext cx="3204845" cy="2495550"/>
          </a:xfrm>
          <a:prstGeom prst="rect">
            <a:avLst/>
          </a:prstGeom>
        </p:spPr>
      </p:pic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90" name="Text Box 2"/>
          <p:cNvSpPr txBox="1">
            <a:spLocks noChangeArrowheads="1"/>
          </p:cNvSpPr>
          <p:nvPr>
            <p:custDataLst>
              <p:tags r:id="rId1"/>
            </p:custDataLst>
          </p:nvPr>
        </p:nvSpPr>
        <p:spPr bwMode="auto">
          <a:xfrm>
            <a:off x="1011555" y="822325"/>
            <a:ext cx="10169525" cy="460946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lang="zh-CN" altLang="en-US" sz="2665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【</a:t>
            </a:r>
            <a:r>
              <a:rPr lang="zh-CN" altLang="en-US" sz="2660" b="1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练习</a:t>
            </a:r>
            <a:r>
              <a:rPr lang="en-US" altLang="zh-CN" sz="2665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5</a:t>
            </a:r>
            <a:r>
              <a:rPr lang="zh-CN" altLang="en-US" sz="2665" smtClean="0">
                <a:solidFill>
                  <a:srgbClr val="00B0F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】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(</a:t>
            </a:r>
            <a:r>
              <a:rPr lang="zh-CN" altLang="en-US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多选</a:t>
            </a:r>
            <a:r>
              <a:rPr lang="en-US" altLang="zh-CN" sz="2665" b="1" smtClean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)</a:t>
            </a: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如图所示，a、b、c、d为四个带电小球，两球之间的作用分别为a吸d，b斥c，c斥a，d吸b，则(　　)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A．仅有两个小球带同种电荷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B．仅有三个小球带同种电荷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C．c、d小球带同种电荷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just">
              <a:lnSpc>
                <a:spcPct val="150000"/>
              </a:lnSpc>
              <a:spcBef>
                <a:spcPct val="50000"/>
              </a:spcBef>
            </a:pPr>
            <a:r>
              <a:rPr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D．c、d小球带异种电荷</a:t>
            </a:r>
            <a:endParaRPr sz="2665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>
            <p:custDataLst>
              <p:tags r:id="rId2"/>
            </p:custDataLst>
          </p:nvPr>
        </p:nvSpPr>
        <p:spPr>
          <a:xfrm>
            <a:off x="1189567" y="5721350"/>
            <a:ext cx="2656840" cy="5308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none" lIns="60958" tIns="60958" rIns="60958" bIns="60958" numCol="1" spcCol="38100" rtlCol="0" anchor="t" forceAA="0">
            <a:spAutoFit/>
          </a:bodyPr>
          <a:lstStyle/>
          <a:p>
            <a:pPr marL="0" marR="0" indent="0" algn="l" defTabSz="914400" rtl="0" fontAlgn="auto" latinLnBrk="1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kumimoji="0" lang="zh-CN" altLang="en-US" sz="2665" b="1" i="0" u="none" strike="noStrike" cap="none" spc="0" normalizeH="0" baseline="0">
                <a:ln>
                  <a:noFill/>
                </a:ln>
                <a:solidFill>
                  <a:srgbClr val="FF0000"/>
                </a:solidFill>
                <a:effectLst/>
                <a:uFillTx/>
                <a:latin typeface="Arial" panose="020B0604020202020204"/>
                <a:ea typeface="Arial" panose="020B0604020202020204"/>
                <a:cs typeface="Arial" panose="020B0604020202020204"/>
                <a:sym typeface="Arial" panose="020B0604020202020204"/>
              </a:rPr>
              <a:t>【正确答案】</a:t>
            </a:r>
            <a:r>
              <a:rPr lang="en-US" altLang="zh-CN" sz="2665" b="1">
                <a:ln>
                  <a:noFill/>
                </a:ln>
                <a:solidFill>
                  <a:srgbClr val="0000FF"/>
                </a:solidFill>
                <a:effectLst/>
                <a:uFillTx/>
                <a:sym typeface="Arial" panose="020B0604020202020204"/>
              </a:rPr>
              <a:t>BD</a:t>
            </a:r>
            <a:endParaRPr kumimoji="0" lang="en-US" altLang="zh-CN" sz="2665" b="1" i="0" u="none" strike="noStrike" cap="none" spc="0" normalizeH="0" baseline="0">
              <a:ln>
                <a:noFill/>
              </a:ln>
              <a:solidFill>
                <a:srgbClr val="0000FF"/>
              </a:solidFill>
              <a:effectLst/>
              <a:uFillTx/>
              <a:latin typeface="Arial" panose="020B0604020202020204"/>
              <a:ea typeface="Arial" panose="020B0604020202020204"/>
              <a:cs typeface="Arial" panose="020B0604020202020204"/>
              <a:sym typeface="Arial" panose="020B0604020202020204"/>
            </a:endParaRPr>
          </a:p>
        </p:txBody>
      </p:sp>
      <p:pic>
        <p:nvPicPr>
          <p:cNvPr id="1073742850" name="图片 1073742849" descr="B15.TIF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4" r:link="rId5"/>
          <a:stretch>
            <a:fillRect/>
          </a:stretch>
        </p:blipFill>
        <p:spPr>
          <a:xfrm>
            <a:off x="6512772" y="2271183"/>
            <a:ext cx="3111500" cy="316060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2" name="文本框 4103"/>
          <p:cNvSpPr txBox="1"/>
          <p:nvPr userDrawn="1">
            <p:custDataLst>
              <p:tags r:id="rId6"/>
            </p:custDataLst>
          </p:nvPr>
        </p:nvSpPr>
        <p:spPr>
          <a:xfrm>
            <a:off x="584200" y="43815"/>
            <a:ext cx="2362200" cy="646430"/>
          </a:xfrm>
          <a:prstGeom prst="rect">
            <a:avLst/>
          </a:prstGeom>
          <a:noFill/>
          <a:ln w="9525">
            <a:noFill/>
          </a:ln>
        </p:spPr>
        <p:txBody>
          <a:bodyPr wrap="square" lIns="90169" tIns="46989" rIns="90169" bIns="46989" anchor="t">
            <a:spAutoFit/>
          </a:bodyPr>
          <a:lstStyle/>
          <a:p>
            <a:r>
              <a:rPr lang="zh-CN" altLang="en-US" sz="36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</a:rPr>
              <a:t>课堂练习</a:t>
            </a:r>
            <a:endParaRPr lang="zh-CN" altLang="en-US" sz="36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>
    <p:checke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框 9"/>
          <p:cNvSpPr txBox="1"/>
          <p:nvPr>
            <p:custDataLst>
              <p:tags r:id="rId1"/>
            </p:custDataLst>
          </p:nvPr>
        </p:nvSpPr>
        <p:spPr>
          <a:xfrm>
            <a:off x="7190740" y="2157730"/>
            <a:ext cx="4876800" cy="70675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经典综艺体简" panose="02010609000101010101" pitchFamily="49" charset="-122"/>
              </a:rPr>
              <a:t>第</a:t>
            </a:r>
            <a:r>
              <a:rPr lang="en-US" altLang="zh-CN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经典综艺体简" panose="02010609000101010101" pitchFamily="49" charset="-122"/>
              </a:rPr>
              <a:t>1</a:t>
            </a:r>
            <a:r>
              <a:rPr lang="zh-CN" altLang="en-US" sz="4000" b="1">
                <a:solidFill>
                  <a:srgbClr val="9A713C"/>
                </a:solidFill>
                <a:latin typeface="黑体" panose="02010609060101010101" charset="-122"/>
                <a:ea typeface="黑体" panose="02010609060101010101" charset="-122"/>
                <a:cs typeface="经典综艺体简" panose="02010609000101010101" pitchFamily="49" charset="-122"/>
              </a:rPr>
              <a:t>节 电荷</a:t>
            </a:r>
            <a:endParaRPr lang="zh-CN" altLang="en-US" sz="4000" b="1">
              <a:solidFill>
                <a:srgbClr val="9A713C"/>
              </a:solidFill>
              <a:latin typeface="黑体" panose="02010609060101010101" charset="-122"/>
              <a:ea typeface="黑体" panose="02010609060101010101" charset="-122"/>
              <a:cs typeface="经典综艺体简" panose="02010609000101010101" pitchFamily="49" charset="-122"/>
            </a:endParaRPr>
          </a:p>
        </p:txBody>
      </p:sp>
      <p:sp>
        <p:nvSpPr>
          <p:cNvPr id="12" name="任意多边形 11"/>
          <p:cNvSpPr/>
          <p:nvPr>
            <p:custDataLst>
              <p:tags r:id="rId2"/>
            </p:custDataLst>
          </p:nvPr>
        </p:nvSpPr>
        <p:spPr>
          <a:xfrm>
            <a:off x="2881963" y="1158843"/>
            <a:ext cx="6826313" cy="4508626"/>
          </a:xfrm>
          <a:custGeom>
            <a:avLst/>
            <a:gdLst>
              <a:gd name="connsiteX0" fmla="*/ 6762786 w 6826313"/>
              <a:gd name="connsiteY0" fmla="*/ 1876457 h 4508626"/>
              <a:gd name="connsiteX1" fmla="*/ 6826313 w 6826313"/>
              <a:gd name="connsiteY1" fmla="*/ 1876457 h 4508626"/>
              <a:gd name="connsiteX2" fmla="*/ 6826313 w 6826313"/>
              <a:gd name="connsiteY2" fmla="*/ 2139756 h 4508626"/>
              <a:gd name="connsiteX3" fmla="*/ 6762786 w 6826313"/>
              <a:gd name="connsiteY3" fmla="*/ 2139756 h 4508626"/>
              <a:gd name="connsiteX4" fmla="*/ 0 w 6826313"/>
              <a:gd name="connsiteY4" fmla="*/ 0 h 4508626"/>
              <a:gd name="connsiteX5" fmla="*/ 6826313 w 6826313"/>
              <a:gd name="connsiteY5" fmla="*/ 0 h 4508626"/>
              <a:gd name="connsiteX6" fmla="*/ 6826313 w 6826313"/>
              <a:gd name="connsiteY6" fmla="*/ 959382 h 4508626"/>
              <a:gd name="connsiteX7" fmla="*/ 6762786 w 6826313"/>
              <a:gd name="connsiteY7" fmla="*/ 959382 h 4508626"/>
              <a:gd name="connsiteX8" fmla="*/ 6762786 w 6826313"/>
              <a:gd name="connsiteY8" fmla="*/ 63527 h 4508626"/>
              <a:gd name="connsiteX9" fmla="*/ 63527 w 6826313"/>
              <a:gd name="connsiteY9" fmla="*/ 63527 h 4508626"/>
              <a:gd name="connsiteX10" fmla="*/ 63527 w 6826313"/>
              <a:gd name="connsiteY10" fmla="*/ 4445099 h 4508626"/>
              <a:gd name="connsiteX11" fmla="*/ 6762786 w 6826313"/>
              <a:gd name="connsiteY11" fmla="*/ 4445099 h 4508626"/>
              <a:gd name="connsiteX12" fmla="*/ 6762786 w 6826313"/>
              <a:gd name="connsiteY12" fmla="*/ 3756057 h 4508626"/>
              <a:gd name="connsiteX13" fmla="*/ 6826313 w 6826313"/>
              <a:gd name="connsiteY13" fmla="*/ 3756057 h 4508626"/>
              <a:gd name="connsiteX14" fmla="*/ 6826313 w 6826313"/>
              <a:gd name="connsiteY14" fmla="*/ 4508626 h 4508626"/>
              <a:gd name="connsiteX15" fmla="*/ 0 w 6826313"/>
              <a:gd name="connsiteY15" fmla="*/ 4508626 h 4508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6826313" h="4508626">
                <a:moveTo>
                  <a:pt x="6762786" y="1876457"/>
                </a:moveTo>
                <a:lnTo>
                  <a:pt x="6826313" y="1876457"/>
                </a:lnTo>
                <a:lnTo>
                  <a:pt x="6826313" y="2139756"/>
                </a:lnTo>
                <a:lnTo>
                  <a:pt x="6762786" y="2139756"/>
                </a:lnTo>
                <a:close/>
                <a:moveTo>
                  <a:pt x="0" y="0"/>
                </a:moveTo>
                <a:lnTo>
                  <a:pt x="6826313" y="0"/>
                </a:lnTo>
                <a:lnTo>
                  <a:pt x="6826313" y="959382"/>
                </a:lnTo>
                <a:lnTo>
                  <a:pt x="6762786" y="959382"/>
                </a:lnTo>
                <a:lnTo>
                  <a:pt x="6762786" y="63527"/>
                </a:lnTo>
                <a:lnTo>
                  <a:pt x="63527" y="63527"/>
                </a:lnTo>
                <a:lnTo>
                  <a:pt x="63527" y="4445099"/>
                </a:lnTo>
                <a:lnTo>
                  <a:pt x="6762786" y="4445099"/>
                </a:lnTo>
                <a:lnTo>
                  <a:pt x="6762786" y="3756057"/>
                </a:lnTo>
                <a:lnTo>
                  <a:pt x="6826313" y="3756057"/>
                </a:lnTo>
                <a:lnTo>
                  <a:pt x="6826313" y="4508626"/>
                </a:lnTo>
                <a:lnTo>
                  <a:pt x="0" y="4508626"/>
                </a:lnTo>
                <a:close/>
              </a:path>
            </a:pathLst>
          </a:cu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ysClr val="windowText" lastClr="000000"/>
              </a:solidFill>
            </a:endParaRPr>
          </a:p>
        </p:txBody>
      </p:sp>
      <p:sp>
        <p:nvSpPr>
          <p:cNvPr id="13" name="矩形 12"/>
          <p:cNvSpPr/>
          <p:nvPr>
            <p:custDataLst>
              <p:tags r:id="rId3"/>
            </p:custDataLst>
          </p:nvPr>
        </p:nvSpPr>
        <p:spPr>
          <a:xfrm>
            <a:off x="2881963" y="1161680"/>
            <a:ext cx="3177540" cy="517525"/>
          </a:xfrm>
          <a:prstGeom prst="rect">
            <a:avLst/>
          </a:prstGeom>
          <a:solidFill>
            <a:srgbClr val="9A713C"/>
          </a:solidFill>
          <a:ln>
            <a:noFill/>
          </a:ln>
        </p:spPr>
        <p:style>
          <a:lnRef idx="2">
            <a:srgbClr val="1096AF">
              <a:shade val="50000"/>
            </a:srgbClr>
          </a:lnRef>
          <a:fillRef idx="1">
            <a:srgbClr val="1096AF"/>
          </a:fillRef>
          <a:effectRef idx="0">
            <a:srgbClr val="1096AF"/>
          </a:effectRef>
          <a:fontRef idx="minor">
            <a:sysClr val="window" lastClr="FFFFFF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>
            <p:custDataLst>
              <p:tags r:id="rId4"/>
            </p:custDataLst>
          </p:nvPr>
        </p:nvSpPr>
        <p:spPr>
          <a:xfrm>
            <a:off x="2586990" y="1188085"/>
            <a:ext cx="3655060" cy="460375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  <a:sp3d contourW="12700"/>
          </a:bodyPr>
          <a:lstStyle/>
          <a:p>
            <a:pPr algn="ctr"/>
            <a:r>
              <a:rPr lang="en-US" altLang="zh-CN" sz="2400">
                <a:solidFill>
                  <a:sysClr val="window" lastClr="FFFFFF"/>
                </a:solidFill>
                <a:latin typeface="Century Gothic" panose="020B0502020202020204" pitchFamily="34" charset="0"/>
                <a:cs typeface="经典综艺体简" panose="02010609000101010101" pitchFamily="49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人教版</a:t>
            </a:r>
            <a:r>
              <a:rPr lang="en-US" altLang="zh-CN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 </a:t>
            </a:r>
            <a:r>
              <a:rPr lang="zh-CN" altLang="en-US" sz="2400">
                <a:solidFill>
                  <a:sysClr val="window" lastClr="FFFFFF"/>
                </a:solidFill>
                <a:latin typeface="黑体" panose="02010609060101010101" charset="-122"/>
                <a:ea typeface="黑体" panose="02010609060101010101" charset="-122"/>
                <a:cs typeface="黑体" panose="02010609060101010101" charset="-122"/>
              </a:rPr>
              <a:t>高中物理必修三</a:t>
            </a:r>
            <a:endParaRPr lang="zh-CN" altLang="en-US" sz="2400">
              <a:solidFill>
                <a:sysClr val="window" lastClr="FFFFFF"/>
              </a:solidFill>
              <a:latin typeface="黑体" panose="02010609060101010101" charset="-122"/>
              <a:ea typeface="黑体" panose="02010609060101010101" charset="-122"/>
              <a:cs typeface="黑体" panose="02010609060101010101" charset="-122"/>
            </a:endParaRPr>
          </a:p>
        </p:txBody>
      </p:sp>
      <p:pic>
        <p:nvPicPr>
          <p:cNvPr id="3" name="图片 2" descr="上好课新版logo-彩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0662920" y="122555"/>
            <a:ext cx="1404620" cy="452120"/>
          </a:xfrm>
          <a:prstGeom prst="rect">
            <a:avLst/>
          </a:prstGeom>
        </p:spPr>
      </p:pic>
    </p:spTree>
    <p:custDataLst>
      <p:tags r:id="rId7"/>
    </p:custData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"/>
          <a:stretch>
            <a:fillRect/>
          </a:stretch>
        </p:blipFill>
        <p:spPr>
          <a:xfrm>
            <a:off x="8103235" y="1121410"/>
            <a:ext cx="2856865" cy="357124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23" name="Group 28"/>
          <p:cNvGrpSpPr/>
          <p:nvPr>
            <p:custDataLst>
              <p:tags r:id="rId3"/>
            </p:custDataLst>
          </p:nvPr>
        </p:nvGrpSpPr>
        <p:grpSpPr>
          <a:xfrm>
            <a:off x="1213579" y="-27622"/>
            <a:ext cx="2765426" cy="741363"/>
            <a:chOff x="711" y="-19"/>
            <a:chExt cx="1742" cy="467"/>
          </a:xfrm>
        </p:grpSpPr>
        <p:grpSp>
          <p:nvGrpSpPr>
            <p:cNvPr id="24" name="Group 26"/>
            <p:cNvGrpSpPr/>
            <p:nvPr>
              <p:custDataLst>
                <p:tags r:id="rId4"/>
              </p:custDataLst>
            </p:nvPr>
          </p:nvGrpSpPr>
          <p:grpSpPr>
            <a:xfrm>
              <a:off x="711" y="0"/>
              <a:ext cx="1742" cy="448"/>
              <a:chOff x="711" y="0"/>
              <a:chExt cx="1742" cy="448"/>
            </a:xfrm>
          </p:grpSpPr>
          <p:sp>
            <p:nvSpPr>
              <p:cNvPr id="26" name="Rectangle 8"/>
              <p:cNvSpPr>
                <a:spLocks noChangeArrowheads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711" y="0"/>
                <a:ext cx="1742" cy="448"/>
              </a:xfrm>
              <a:prstGeom prst="rect">
                <a:avLst/>
              </a:prstGeom>
              <a:solidFill>
                <a:srgbClr val="9A713C"/>
              </a:solidFill>
              <a:ln w="9525" algn="ctr">
                <a:noFill/>
                <a:miter lim="800000"/>
              </a:ln>
            </p:spPr>
            <p:txBody>
              <a:bodyPr lIns="121914" tIns="60957" rIns="121914" bIns="60957" anchor="ctr"/>
              <a:lstStyle/>
              <a:p>
                <a:pPr marL="0" marR="0" lvl="0" indent="0" algn="ctr" defTabSz="68453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600" b="0" i="0" u="none" strike="noStrike" kern="0" cap="none" spc="0" normalizeH="0" baseline="0" noProof="0">
                  <a:ln>
                    <a:noFill/>
                  </a:ln>
                  <a:solidFill>
                    <a:srgbClr val="0099CC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3" name="Line 25"/>
              <p:cNvSpPr>
                <a:spLocks noChangeShapeType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834" y="387"/>
                <a:ext cx="1490" cy="0"/>
              </a:xfrm>
              <a:prstGeom prst="line">
                <a:avLst/>
              </a:prstGeom>
              <a:noFill/>
              <a:ln w="9525">
                <a:solidFill>
                  <a:sysClr val="window" lastClr="FFFFFF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5" name="TextBox 3"/>
            <p:cNvSpPr txBox="1">
              <a:spLocks noChangeArrowheads="1"/>
            </p:cNvSpPr>
            <p:nvPr>
              <p:custDataLst>
                <p:tags r:id="rId7"/>
              </p:custDataLst>
            </p:nvPr>
          </p:nvSpPr>
          <p:spPr bwMode="auto">
            <a:xfrm>
              <a:off x="730" y="-19"/>
              <a:ext cx="172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电荷的发现</a:t>
              </a:r>
              <a:endPara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6" name="AutoShape 10"/>
          <p:cNvSpPr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 rot="16200000">
            <a:off x="102706" y="-93605"/>
            <a:ext cx="75762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7" name="图片 6"/>
          <p:cNvPicPr/>
          <p:nvPr>
            <p:custDataLst>
              <p:tags r:id="rId10"/>
            </p:custDataLst>
          </p:nvPr>
        </p:nvPicPr>
        <p:blipFill>
          <a:blip r:embed="rId11"/>
          <a:srcRect l="4194" t="4250" r="5181" b="8019"/>
          <a:stretch>
            <a:fillRect/>
          </a:stretch>
        </p:blipFill>
        <p:spPr>
          <a:xfrm>
            <a:off x="4804410" y="1122045"/>
            <a:ext cx="2930525" cy="357060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8" name="组合 7"/>
          <p:cNvGrpSpPr/>
          <p:nvPr>
            <p:custDataLst>
              <p:tags r:id="rId12"/>
            </p:custDataLst>
          </p:nvPr>
        </p:nvGrpSpPr>
        <p:grpSpPr>
          <a:xfrm>
            <a:off x="295275" y="1122045"/>
            <a:ext cx="4811395" cy="5626100"/>
            <a:chOff x="465" y="1784"/>
            <a:chExt cx="7577" cy="8860"/>
          </a:xfrm>
        </p:grpSpPr>
        <p:sp>
          <p:nvSpPr>
            <p:cNvPr id="27" name="文本框 26"/>
            <p:cNvSpPr txBox="1"/>
            <p:nvPr>
              <p:custDataLst>
                <p:tags r:id="rId13"/>
              </p:custDataLst>
            </p:nvPr>
          </p:nvSpPr>
          <p:spPr>
            <a:xfrm>
              <a:off x="465" y="7589"/>
              <a:ext cx="7577" cy="3055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  <a:prstDash val="sysDot"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zh-CN" sz="2665" b="1" kern="1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公元前</a:t>
              </a:r>
              <a:r>
                <a:rPr lang="en-US" altLang="zh-CN" sz="2665" b="1" kern="1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600</a:t>
              </a:r>
              <a:r>
                <a:rPr lang="zh-CN" altLang="zh-CN" sz="2665" b="1" kern="100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年左右，古希腊学者泰勒斯就发现摩擦过的琥珀吸引轻小物体。</a:t>
              </a:r>
              <a:endParaRPr lang="zh-CN" altLang="zh-CN" sz="2665" b="1" kern="10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pic>
          <p:nvPicPr>
            <p:cNvPr id="101" name="图片 100"/>
            <p:cNvPicPr/>
            <p:nvPr>
              <p:custDataLst>
                <p:tags r:id="rId14"/>
              </p:custDataLst>
            </p:nvPr>
          </p:nvPicPr>
          <p:blipFill>
            <a:blip r:embed="rId15"/>
            <a:srcRect l="9240" r="20512"/>
            <a:stretch>
              <a:fillRect/>
            </a:stretch>
          </p:blipFill>
          <p:spPr>
            <a:xfrm>
              <a:off x="1549" y="1784"/>
              <a:ext cx="5437" cy="5640"/>
            </a:xfrm>
            <a:prstGeom prst="cube">
              <a:avLst/>
            </a:prstGeom>
            <a:noFill/>
            <a:ln w="9525">
              <a:solidFill>
                <a:srgbClr val="000000">
                  <a:alpha val="0"/>
                </a:srgbClr>
              </a:solidFill>
              <a:prstDash val="sysDot"/>
            </a:ln>
          </p:spPr>
        </p:pic>
      </p:grpSp>
      <p:grpSp>
        <p:nvGrpSpPr>
          <p:cNvPr id="4" name="组合 3"/>
          <p:cNvGrpSpPr/>
          <p:nvPr>
            <p:custDataLst>
              <p:tags r:id="rId16"/>
            </p:custDataLst>
          </p:nvPr>
        </p:nvGrpSpPr>
        <p:grpSpPr>
          <a:xfrm>
            <a:off x="5714365" y="4807585"/>
            <a:ext cx="5321300" cy="1979930"/>
            <a:chOff x="8999" y="7893"/>
            <a:chExt cx="8380" cy="3118"/>
          </a:xfrm>
        </p:grpSpPr>
        <p:sp>
          <p:nvSpPr>
            <p:cNvPr id="29" name="文本框 28"/>
            <p:cNvSpPr txBox="1"/>
            <p:nvPr>
              <p:custDataLst>
                <p:tags r:id="rId17"/>
              </p:custDataLst>
            </p:nvPr>
          </p:nvSpPr>
          <p:spPr>
            <a:xfrm>
              <a:off x="8999" y="7893"/>
              <a:ext cx="8380" cy="3118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000000">
                  <a:alpha val="0"/>
                </a:srgbClr>
              </a:solidFill>
              <a:prstDash val="sysDot"/>
            </a:ln>
          </p:spPr>
          <p:txBody>
            <a:bodyPr wrap="square" rtlCol="0">
              <a:noAutofit/>
            </a:bodyPr>
            <a:lstStyle/>
            <a:p>
              <a:pPr algn="dist">
                <a:lnSpc>
                  <a:spcPct val="150000"/>
                </a:lnSpc>
              </a:pPr>
              <a:r>
                <a:rPr lang="zh-CN" altLang="zh-CN" sz="266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公元</a:t>
              </a:r>
              <a:r>
                <a:rPr lang="en-US" altLang="zh-CN" sz="266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1</a:t>
              </a:r>
              <a:r>
                <a:rPr lang="zh-CN" altLang="zh-CN" sz="266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世纪，我国学者王充在《论衡》一书中也写下</a:t>
              </a:r>
              <a:r>
                <a:rPr lang="en-US" altLang="zh-CN" sz="266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“</a:t>
              </a:r>
              <a:r>
                <a:rPr lang="zh-CN" altLang="zh-CN" sz="266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顿牟掇芥</a:t>
              </a:r>
              <a:r>
                <a:rPr lang="en-US" altLang="zh-CN" sz="266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”</a:t>
              </a:r>
              <a:r>
                <a:rPr lang="en-US" altLang="zh-CN" sz="2665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d</a:t>
              </a:r>
              <a:r>
                <a:rPr lang="en-US" altLang="en-US" sz="2665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ù</a:t>
              </a:r>
              <a:r>
                <a:rPr lang="en-US" altLang="zh-CN" sz="2665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n m</a:t>
              </a:r>
              <a:r>
                <a:rPr lang="en-US" altLang="en-US" sz="2665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ó</a:t>
              </a:r>
              <a:r>
                <a:rPr lang="en-US" altLang="zh-CN" sz="2665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u du</a:t>
              </a:r>
              <a:r>
                <a:rPr lang="en-US" altLang="en-US" sz="2665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ō</a:t>
              </a:r>
              <a:r>
                <a:rPr lang="en-US" altLang="zh-CN" sz="2665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 gài</a:t>
              </a:r>
              <a:r>
                <a:rPr lang="zh-CN" altLang="zh-CN" sz="2665" b="1">
                  <a:solidFill>
                    <a:schemeClr val="tx1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一词。</a:t>
              </a:r>
              <a:endParaRPr lang="zh-CN" altLang="zh-CN" sz="2665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2" name="直接连接符 1"/>
            <p:cNvCxnSpPr/>
            <p:nvPr>
              <p:custDataLst>
                <p:tags r:id="rId18"/>
              </p:custDataLst>
            </p:nvPr>
          </p:nvCxnSpPr>
          <p:spPr>
            <a:xfrm flipH="1">
              <a:off x="9506" y="8484"/>
              <a:ext cx="0" cy="1697"/>
            </a:xfrm>
            <a:prstGeom prst="line">
              <a:avLst/>
            </a:prstGeom>
            <a:ln w="12700" cmpd="sng">
              <a:solidFill>
                <a:srgbClr val="0000FF"/>
              </a:solidFill>
              <a:prstDash val="sysDot"/>
            </a:ln>
          </p:spPr>
          <p:style>
            <a:lnRef idx="3">
              <a:schemeClr val="accent1"/>
            </a:lnRef>
            <a:fillRef idx="0">
              <a:schemeClr val="accent1"/>
            </a:fillRef>
            <a:effectRef idx="2">
              <a:schemeClr val="accent1"/>
            </a:effectRef>
            <a:fontRef idx="minor">
              <a:schemeClr val="tx1"/>
            </a:fontRef>
          </p:style>
        </p:cxnSp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>
            <p:custDataLst>
              <p:tags r:id="rId1"/>
            </p:custDataLst>
          </p:nvPr>
        </p:nvGrpSpPr>
        <p:grpSpPr>
          <a:xfrm>
            <a:off x="1014730" y="1264920"/>
            <a:ext cx="5078307" cy="3641513"/>
            <a:chOff x="969" y="2087"/>
            <a:chExt cx="5998" cy="4301"/>
          </a:xfrm>
        </p:grpSpPr>
        <p:sp>
          <p:nvSpPr>
            <p:cNvPr id="27" name="文本框 26"/>
            <p:cNvSpPr txBox="1"/>
            <p:nvPr>
              <p:custDataLst>
                <p:tags r:id="rId2"/>
              </p:custDataLst>
            </p:nvPr>
          </p:nvSpPr>
          <p:spPr>
            <a:xfrm>
              <a:off x="3922" y="2156"/>
              <a:ext cx="3045" cy="4232"/>
            </a:xfrm>
            <a:prstGeom prst="rect">
              <a:avLst/>
            </a:prstGeom>
            <a:noFill/>
            <a:ln>
              <a:solidFill>
                <a:srgbClr val="00B0F0"/>
              </a:solidFill>
              <a:prstDash val="sysDash"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70000"/>
                </a:lnSpc>
              </a:pPr>
              <a:r>
                <a:rPr lang="en-US" altLang="zh-CN" sz="2665" b="1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 </a:t>
              </a:r>
              <a:r>
                <a:rPr lang="zh-CN" altLang="en-US" sz="2665" b="1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16世纪英国科学家吉尔伯特创造了英语中的</a:t>
              </a:r>
              <a:r>
                <a:rPr lang="zh-CN" altLang="en-US" sz="2665" b="1">
                  <a:solidFill>
                    <a:srgbClr val="00B0F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“electricity”</a:t>
              </a:r>
              <a:r>
                <a:rPr lang="zh-CN" altLang="en-US" sz="2665" b="1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（电）这个词。</a:t>
              </a:r>
              <a:endParaRPr lang="en-US" altLang="zh-CN" sz="2665" b="1" kern="1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pic>
          <p:nvPicPr>
            <p:cNvPr id="20483" name="图片 6" descr="8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4"/>
            <a:srcRect l="1694" r="424" b="7637"/>
            <a:stretch>
              <a:fillRect/>
            </a:stretch>
          </p:blipFill>
          <p:spPr>
            <a:xfrm>
              <a:off x="969" y="2087"/>
              <a:ext cx="2808" cy="4150"/>
            </a:xfrm>
            <a:prstGeom prst="ellipse">
              <a:avLst/>
            </a:prstGeom>
            <a:noFill/>
            <a:ln w="9525">
              <a:solidFill>
                <a:schemeClr val="accent1"/>
              </a:solidFill>
            </a:ln>
          </p:spPr>
        </p:pic>
      </p:grpSp>
      <p:grpSp>
        <p:nvGrpSpPr>
          <p:cNvPr id="7" name="Group 28"/>
          <p:cNvGrpSpPr/>
          <p:nvPr>
            <p:custDataLst>
              <p:tags r:id="rId5"/>
            </p:custDataLst>
          </p:nvPr>
        </p:nvGrpSpPr>
        <p:grpSpPr>
          <a:xfrm>
            <a:off x="1213579" y="-27622"/>
            <a:ext cx="2765426" cy="741363"/>
            <a:chOff x="711" y="-19"/>
            <a:chExt cx="1742" cy="467"/>
          </a:xfrm>
        </p:grpSpPr>
        <p:grpSp>
          <p:nvGrpSpPr>
            <p:cNvPr id="8" name="Group 26"/>
            <p:cNvGrpSpPr/>
            <p:nvPr>
              <p:custDataLst>
                <p:tags r:id="rId6"/>
              </p:custDataLst>
            </p:nvPr>
          </p:nvGrpSpPr>
          <p:grpSpPr>
            <a:xfrm>
              <a:off x="711" y="0"/>
              <a:ext cx="1742" cy="448"/>
              <a:chOff x="711" y="0"/>
              <a:chExt cx="1742" cy="448"/>
            </a:xfrm>
          </p:grpSpPr>
          <p:sp>
            <p:nvSpPr>
              <p:cNvPr id="11" name="Rectangle 8"/>
              <p:cNvSpPr>
                <a:spLocks noChangeArrowheads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711" y="0"/>
                <a:ext cx="1742" cy="448"/>
              </a:xfrm>
              <a:prstGeom prst="rect">
                <a:avLst/>
              </a:prstGeom>
              <a:solidFill>
                <a:srgbClr val="9A713C"/>
              </a:solidFill>
              <a:ln w="9525" algn="ctr">
                <a:noFill/>
                <a:miter lim="800000"/>
              </a:ln>
            </p:spPr>
            <p:txBody>
              <a:bodyPr lIns="121914" tIns="60957" rIns="121914" bIns="60957" anchor="ctr"/>
              <a:lstStyle/>
              <a:p>
                <a:pPr marL="0" marR="0" lvl="0" indent="0" algn="ctr" defTabSz="68453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600" b="0" i="0" u="none" strike="noStrike" kern="0" cap="none" spc="0" normalizeH="0" baseline="0" noProof="0">
                  <a:ln>
                    <a:noFill/>
                  </a:ln>
                  <a:solidFill>
                    <a:srgbClr val="0099CC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2" name="Line 25"/>
              <p:cNvSpPr>
                <a:spLocks noChangeShapeType="1"/>
              </p:cNvSpPr>
              <p:nvPr>
                <p:custDataLst>
                  <p:tags r:id="rId8"/>
                </p:custDataLst>
              </p:nvPr>
            </p:nvSpPr>
            <p:spPr bwMode="auto">
              <a:xfrm>
                <a:off x="834" y="387"/>
                <a:ext cx="1490" cy="0"/>
              </a:xfrm>
              <a:prstGeom prst="line">
                <a:avLst/>
              </a:prstGeom>
              <a:noFill/>
              <a:ln w="9525">
                <a:solidFill>
                  <a:sysClr val="window" lastClr="FFFFFF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13" name="TextBox 3"/>
            <p:cNvSpPr txBox="1"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30" y="-19"/>
              <a:ext cx="172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电荷的发现</a:t>
              </a:r>
              <a:endPara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14" name="AutoShape 10"/>
          <p:cNvSpPr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15" name="Text Box 24"/>
          <p:cNvSpPr txBox="1"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 rot="16200000">
            <a:off x="102706" y="-93605"/>
            <a:ext cx="75762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01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grpSp>
        <p:nvGrpSpPr>
          <p:cNvPr id="16" name="组合 15"/>
          <p:cNvGrpSpPr/>
          <p:nvPr>
            <p:custDataLst>
              <p:tags r:id="rId12"/>
            </p:custDataLst>
          </p:nvPr>
        </p:nvGrpSpPr>
        <p:grpSpPr>
          <a:xfrm>
            <a:off x="1014730" y="1323340"/>
            <a:ext cx="10273030" cy="5078095"/>
            <a:chOff x="1496" y="1852"/>
            <a:chExt cx="16178" cy="7997"/>
          </a:xfrm>
        </p:grpSpPr>
        <p:sp>
          <p:nvSpPr>
            <p:cNvPr id="29" name="文本框 28"/>
            <p:cNvSpPr txBox="1"/>
            <p:nvPr>
              <p:custDataLst>
                <p:tags r:id="rId13"/>
              </p:custDataLst>
            </p:nvPr>
          </p:nvSpPr>
          <p:spPr>
            <a:xfrm>
              <a:off x="1496" y="7765"/>
              <a:ext cx="16178" cy="20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zh-CN" sz="2665" b="1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      </a:t>
              </a:r>
              <a:r>
                <a:rPr lang="zh-CN" altLang="en-US" sz="2665" b="1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美国科学家</a:t>
              </a:r>
              <a:r>
                <a:rPr lang="zh-CN" altLang="en-US" sz="2665" b="1"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富兰克林</a:t>
              </a:r>
              <a:r>
                <a:rPr lang="zh-CN" altLang="en-US" sz="2665" b="1">
                  <a:effectLst/>
                  <a:latin typeface="Times New Roman" panose="02020603050405020304" charset="0"/>
                  <a:ea typeface="楷体_GB2312" pitchFamily="49" charset="-122"/>
                  <a:sym typeface="+mn-ea"/>
                </a:rPr>
                <a:t>发现</a:t>
              </a:r>
              <a:r>
                <a:rPr lang="zh-CN" altLang="en-US" sz="2665" b="1">
                  <a:solidFill>
                    <a:schemeClr val="tx1"/>
                  </a:solidFill>
                  <a:effectLst/>
                  <a:latin typeface="Times New Roman" panose="02020603050405020304" charset="0"/>
                  <a:ea typeface="楷体_GB2312" pitchFamily="49" charset="-122"/>
                  <a:sym typeface="+mn-ea"/>
                </a:rPr>
                <a:t>雷电的性质与摩擦产生的电的性质完全相同</a:t>
              </a:r>
              <a:r>
                <a:rPr lang="zh-CN" altLang="en-US" sz="2665" b="1">
                  <a:solidFill>
                    <a:schemeClr val="tx1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，</a:t>
              </a:r>
              <a:r>
                <a:rPr lang="zh-CN" altLang="en-US" sz="2665" b="1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并命名了</a:t>
              </a:r>
              <a:r>
                <a:rPr lang="zh-CN" altLang="en-US" sz="2665" b="1">
                  <a:solidFill>
                    <a:srgbClr val="00B0F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正电荷</a:t>
              </a:r>
              <a:r>
                <a:rPr lang="zh-CN" altLang="en-US" sz="2665" b="1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和</a:t>
              </a:r>
              <a:r>
                <a:rPr lang="zh-CN" altLang="en-US" sz="2665" b="1">
                  <a:solidFill>
                    <a:srgbClr val="00B0F0"/>
                  </a:solidFill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负电荷</a:t>
              </a:r>
              <a:r>
                <a:rPr lang="zh-CN" altLang="en-US" sz="2665" b="1">
                  <a:effectLst>
                    <a:outerShdw blurRad="38100" dist="38100" dir="2700000">
                      <a:srgbClr val="FFFFFF"/>
                    </a:outerShdw>
                  </a:effectLst>
                  <a:latin typeface="Times New Roman" panose="02020603050405020304" charset="0"/>
                  <a:ea typeface="楷体_GB2312" pitchFamily="49" charset="-122"/>
                  <a:sym typeface="+mn-ea"/>
                </a:rPr>
                <a:t>。</a:t>
              </a:r>
              <a:endParaRPr lang="zh-CN" altLang="zh-CN" sz="2665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pic>
          <p:nvPicPr>
            <p:cNvPr id="102" name="图片 101"/>
            <p:cNvPicPr/>
            <p:nvPr>
              <p:custDataLst>
                <p:tags r:id="rId14"/>
              </p:custDataLst>
            </p:nvPr>
          </p:nvPicPr>
          <p:blipFill>
            <a:blip r:embed="rId15"/>
            <a:stretch>
              <a:fillRect/>
            </a:stretch>
          </p:blipFill>
          <p:spPr>
            <a:xfrm>
              <a:off x="9975" y="1852"/>
              <a:ext cx="7479" cy="5644"/>
            </a:xfrm>
            <a:prstGeom prst="snip2DiagRect">
              <a:avLst>
                <a:gd name="adj1" fmla="val 2121"/>
                <a:gd name="adj2" fmla="val 16667"/>
              </a:avLst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4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to="" calcmode="lin" valueType="num">
                                      <p:cBhvr>
                                        <p:cTn id="7" dur="1" fill="hold"/>
                                        <p:tgtEl>
                                          <p:spTgt spid="5"/>
                                        </p:tgtEl>
                                      </p:cBhvr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520700" y="1967230"/>
            <a:ext cx="6325235" cy="14770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40000"/>
                    <a:lumOff val="60000"/>
                  </a:schemeClr>
                </a:solidFill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marL="0" marR="0" lvl="0" indent="0" algn="l" fontAlgn="base">
              <a:lnSpc>
                <a:spcPct val="200000"/>
              </a:lnSpc>
            </a:pPr>
            <a:r>
              <a:rPr lang="zh-CN" altLang="en-US" sz="2400" b="1" u="none" spc="0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</a:t>
            </a:r>
            <a:r>
              <a:rPr lang="zh-CN" altLang="en-US" sz="2400" b="1" u="none" spc="0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正电荷：用丝绸摩擦过的玻璃棒所带的电荷。</a:t>
            </a:r>
            <a:endParaRPr lang="en-US" altLang="zh-CN" sz="2400" b="1" u="none" spc="0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  <a:cs typeface="楷体" panose="02010609060101010101" charset="-122"/>
            </a:endParaRPr>
          </a:p>
          <a:p>
            <a:pPr marL="0" marR="0" lvl="0" indent="0" algn="l" fontAlgn="base">
              <a:lnSpc>
                <a:spcPct val="200000"/>
              </a:lnSpc>
            </a:pPr>
            <a:r>
              <a:rPr lang="en-US" altLang="zh-CN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 </a:t>
            </a:r>
            <a:r>
              <a:rPr lang="zh-CN" altLang="en-US" sz="2400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  <a:cs typeface="楷体" panose="02010609060101010101" charset="-122"/>
              </a:rPr>
              <a:t>负电荷：用毛皮摩擦过的橡胶棒所带的电荷</a:t>
            </a:r>
            <a:r>
              <a:rPr lang="zh-CN" altLang="en-US" sz="2400" b="1">
                <a:solidFill>
                  <a:schemeClr val="tx1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。</a:t>
            </a:r>
            <a:endParaRPr lang="zh-CN" altLang="en-US" sz="2400" b="1" u="none" spc="0">
              <a:solidFill>
                <a:schemeClr val="tx1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10" name="文本框 9"/>
          <p:cNvSpPr txBox="1"/>
          <p:nvPr>
            <p:custDataLst>
              <p:tags r:id="rId2"/>
            </p:custDataLst>
          </p:nvPr>
        </p:nvSpPr>
        <p:spPr>
          <a:xfrm>
            <a:off x="7515225" y="4457700"/>
            <a:ext cx="4291330" cy="3689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txBody>
          <a:bodyPr wrap="square" lIns="0" tIns="0" rIns="0" bIns="0" rtlCol="0">
            <a:spAutoFit/>
          </a:bodyPr>
          <a:lstStyle/>
          <a:p>
            <a:pPr marL="0" marR="0" lvl="0" indent="0" algn="l" fontAlgn="base">
              <a:lnSpc>
                <a:spcPct val="100000"/>
              </a:lnSpc>
            </a:pPr>
            <a:r>
              <a:rPr lang="zh-CN" altLang="en-US" sz="2400" u="none" spc="0">
                <a:latin typeface="华文中宋" panose="02010600040101010101" pitchFamily="2" charset="-122"/>
                <a:ea typeface="华文中宋" panose="02010600040101010101" pitchFamily="2" charset="-122"/>
                <a:cs typeface="华文中宋" panose="02010600040101010101" pitchFamily="2" charset="-122"/>
              </a:rPr>
              <a:t>自然界中只存在正、负两种电荷 </a:t>
            </a:r>
            <a:endParaRPr lang="zh-CN" altLang="en-US" sz="2400" u="none" spc="0">
              <a:latin typeface="华文中宋" panose="02010600040101010101" pitchFamily="2" charset="-122"/>
              <a:ea typeface="华文中宋" panose="02010600040101010101" pitchFamily="2" charset="-122"/>
              <a:cs typeface="华文中宋" panose="02010600040101010101" pitchFamily="2" charset="-122"/>
            </a:endParaRPr>
          </a:p>
        </p:txBody>
      </p:sp>
      <p:sp>
        <p:nvSpPr>
          <p:cNvPr id="9219" name="AutoShape 8"/>
          <p:cNvSpPr/>
          <p:nvPr>
            <p:custDataLst>
              <p:tags r:id="rId3"/>
            </p:custDataLst>
          </p:nvPr>
        </p:nvSpPr>
        <p:spPr>
          <a:xfrm>
            <a:off x="7976870" y="5118735"/>
            <a:ext cx="3366770" cy="1184910"/>
          </a:xfrm>
          <a:prstGeom prst="wedgeRoundRectCallout">
            <a:avLst>
              <a:gd name="adj1" fmla="val -15699"/>
              <a:gd name="adj2" fmla="val -45310"/>
              <a:gd name="adj3" fmla="val 16667"/>
            </a:avLst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chemeClr val="accent1"/>
            </a:solidFill>
            <a:prstDash val="solid"/>
            <a:miter/>
            <a:headEnd type="none" w="med" len="med"/>
            <a:tailEnd type="none" w="med" len="med"/>
          </a:ln>
        </p:spPr>
        <p:txBody>
          <a:bodyPr/>
          <a:lstStyle/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noProof="1">
                <a:solidFill>
                  <a:srgbClr val="FF3300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Times New Roman" panose="02020603050405020304" charset="0"/>
                <a:sym typeface="+mn-ea"/>
              </a:rPr>
              <a:t>同种</a:t>
            </a:r>
            <a:r>
              <a:rPr lang="zh-CN" altLang="en-US" sz="2800" b="1" noProof="1">
                <a:effectLst/>
                <a:latin typeface="方正楷体_GB2312" panose="02000000000000000000" charset="-122"/>
                <a:ea typeface="方正楷体_GB2312" panose="02000000000000000000" charset="-122"/>
                <a:cs typeface="Times New Roman" panose="02020603050405020304" charset="0"/>
                <a:sym typeface="+mn-ea"/>
              </a:rPr>
              <a:t>电荷相互</a:t>
            </a:r>
            <a:r>
              <a:rPr lang="zh-CN" altLang="en-US" sz="2800" b="1" noProof="1">
                <a:solidFill>
                  <a:srgbClr val="FF3300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Times New Roman" panose="02020603050405020304" charset="0"/>
                <a:sym typeface="+mn-ea"/>
              </a:rPr>
              <a:t>排斥</a:t>
            </a:r>
            <a:endParaRPr lang="zh-CN" altLang="en-US" sz="2800" b="1" noProof="1">
              <a:solidFill>
                <a:srgbClr val="FF3300"/>
              </a:solidFill>
              <a:effectLst/>
              <a:latin typeface="方正楷体_GB2312" panose="02000000000000000000" charset="-122"/>
              <a:ea typeface="方正楷体_GB2312" panose="02000000000000000000" charset="-122"/>
              <a:cs typeface="Times New Roman" panose="02020603050405020304" charset="0"/>
              <a:sym typeface="+mn-ea"/>
            </a:endParaRPr>
          </a:p>
          <a:p>
            <a:pPr algn="ctr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lang="zh-CN" altLang="en-US" sz="2800" b="1" noProof="1">
                <a:solidFill>
                  <a:srgbClr val="FF3300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Times New Roman" panose="02020603050405020304" charset="0"/>
                <a:sym typeface="+mn-ea"/>
              </a:rPr>
              <a:t>异种</a:t>
            </a:r>
            <a:r>
              <a:rPr lang="zh-CN" altLang="en-US" sz="2800" b="1" noProof="1">
                <a:effectLst/>
                <a:latin typeface="方正楷体_GB2312" panose="02000000000000000000" charset="-122"/>
                <a:ea typeface="方正楷体_GB2312" panose="02000000000000000000" charset="-122"/>
                <a:cs typeface="Times New Roman" panose="02020603050405020304" charset="0"/>
                <a:sym typeface="+mn-ea"/>
              </a:rPr>
              <a:t>电荷相互</a:t>
            </a:r>
            <a:r>
              <a:rPr lang="zh-CN" altLang="en-US" sz="2800" b="1" noProof="1">
                <a:solidFill>
                  <a:srgbClr val="FF3300"/>
                </a:solidFill>
                <a:effectLst/>
                <a:latin typeface="方正楷体_GB2312" panose="02000000000000000000" charset="-122"/>
                <a:ea typeface="方正楷体_GB2312" panose="02000000000000000000" charset="-122"/>
                <a:cs typeface="Times New Roman" panose="02020603050405020304" charset="0"/>
                <a:sym typeface="+mn-ea"/>
              </a:rPr>
              <a:t>吸引</a:t>
            </a:r>
            <a:endParaRPr lang="zh-CN" altLang="en-US" sz="2800" b="1" noProof="1">
              <a:solidFill>
                <a:srgbClr val="FF3300"/>
              </a:solidFill>
              <a:effectLst/>
              <a:latin typeface="方正楷体_GB2312" panose="02000000000000000000" charset="-122"/>
              <a:ea typeface="方正楷体_GB2312" panose="02000000000000000000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6" name="Group 28"/>
          <p:cNvGrpSpPr/>
          <p:nvPr>
            <p:custDataLst>
              <p:tags r:id="rId4"/>
            </p:custDataLst>
          </p:nvPr>
        </p:nvGrpSpPr>
        <p:grpSpPr>
          <a:xfrm>
            <a:off x="1213579" y="-27622"/>
            <a:ext cx="2765426" cy="741363"/>
            <a:chOff x="711" y="-19"/>
            <a:chExt cx="1742" cy="467"/>
          </a:xfrm>
        </p:grpSpPr>
        <p:grpSp>
          <p:nvGrpSpPr>
            <p:cNvPr id="17" name="Group 26"/>
            <p:cNvGrpSpPr/>
            <p:nvPr>
              <p:custDataLst>
                <p:tags r:id="rId5"/>
              </p:custDataLst>
            </p:nvPr>
          </p:nvGrpSpPr>
          <p:grpSpPr>
            <a:xfrm>
              <a:off x="711" y="0"/>
              <a:ext cx="1742" cy="448"/>
              <a:chOff x="711" y="0"/>
              <a:chExt cx="1742" cy="448"/>
            </a:xfrm>
          </p:grpSpPr>
          <p:sp>
            <p:nvSpPr>
              <p:cNvPr id="18" name="Rectangle 8"/>
              <p:cNvSpPr>
                <a:spLocks noChangeArrowheads="1"/>
              </p:cNvSpPr>
              <p:nvPr>
                <p:custDataLst>
                  <p:tags r:id="rId6"/>
                </p:custDataLst>
              </p:nvPr>
            </p:nvSpPr>
            <p:spPr bwMode="auto">
              <a:xfrm>
                <a:off x="711" y="0"/>
                <a:ext cx="1742" cy="448"/>
              </a:xfrm>
              <a:prstGeom prst="rect">
                <a:avLst/>
              </a:prstGeom>
              <a:solidFill>
                <a:srgbClr val="9A713C"/>
              </a:solidFill>
              <a:ln w="9525" algn="ctr">
                <a:noFill/>
                <a:miter lim="800000"/>
              </a:ln>
            </p:spPr>
            <p:txBody>
              <a:bodyPr lIns="121914" tIns="60957" rIns="121914" bIns="60957" anchor="ctr"/>
              <a:lstStyle/>
              <a:p>
                <a:pPr marL="0" marR="0" lvl="0" indent="0" algn="ctr" defTabSz="68453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600" b="0" i="0" u="none" strike="noStrike" kern="0" cap="none" spc="0" normalizeH="0" baseline="0" noProof="0">
                  <a:ln>
                    <a:noFill/>
                  </a:ln>
                  <a:solidFill>
                    <a:srgbClr val="0099CC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Line 25"/>
              <p:cNvSpPr>
                <a:spLocks noChangeShapeType="1"/>
              </p:cNvSpPr>
              <p:nvPr>
                <p:custDataLst>
                  <p:tags r:id="rId7"/>
                </p:custDataLst>
              </p:nvPr>
            </p:nvSpPr>
            <p:spPr bwMode="auto">
              <a:xfrm>
                <a:off x="834" y="387"/>
                <a:ext cx="1490" cy="0"/>
              </a:xfrm>
              <a:prstGeom prst="line">
                <a:avLst/>
              </a:prstGeom>
              <a:noFill/>
              <a:ln w="9525">
                <a:solidFill>
                  <a:sysClr val="window" lastClr="FFFFFF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0" name="TextBox 3"/>
            <p:cNvSpPr txBox="1">
              <a:spLocks noChangeArrowheads="1"/>
            </p:cNvSpPr>
            <p:nvPr>
              <p:custDataLst>
                <p:tags r:id="rId8"/>
              </p:custDataLst>
            </p:nvPr>
          </p:nvSpPr>
          <p:spPr bwMode="auto">
            <a:xfrm>
              <a:off x="730" y="-19"/>
              <a:ext cx="1723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电荷的种类</a:t>
              </a:r>
              <a:endPara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AutoShape 10"/>
          <p:cNvSpPr>
            <a:spLocks noChangeArrowheads="1"/>
          </p:cNvSpPr>
          <p:nvPr userDrawn="1">
            <p:custDataLst>
              <p:tags r:id="rId9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 Box 24"/>
          <p:cNvSpPr txBox="1">
            <a:spLocks noChangeArrowheads="1"/>
          </p:cNvSpPr>
          <p:nvPr userDrawn="1">
            <p:custDataLst>
              <p:tags r:id="rId10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02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4" name="文本框 3"/>
          <p:cNvSpPr txBox="1"/>
          <p:nvPr>
            <p:custDataLst>
              <p:tags r:id="rId11"/>
            </p:custDataLst>
          </p:nvPr>
        </p:nvSpPr>
        <p:spPr>
          <a:xfrm>
            <a:off x="831850" y="1342390"/>
            <a:ext cx="573278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 b="1">
                <a:solidFill>
                  <a:schemeClr val="tx1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思考：你有办法得到正电荷和负电荷吗？</a:t>
            </a:r>
            <a:endParaRPr lang="zh-CN" altLang="en-US" sz="2400" b="1">
              <a:solidFill>
                <a:schemeClr val="tx1"/>
              </a:solidFill>
              <a:effectLst/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7600" y="3663950"/>
            <a:ext cx="4257675" cy="2762250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277100" y="1222375"/>
            <a:ext cx="4305300" cy="2838450"/>
          </a:xfrm>
          <a:prstGeom prst="rect">
            <a:avLst/>
          </a:prstGeom>
        </p:spPr>
      </p:pic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921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3"/>
          <p:cNvSpPr>
            <a:spLocks noGrp="1"/>
          </p:cNvSpPr>
          <p:nvPr>
            <p:custDataLst>
              <p:tags r:id="rId1"/>
            </p:custDataLst>
          </p:nvPr>
        </p:nvSpPr>
        <p:spPr>
          <a:xfrm>
            <a:off x="7199842" y="2800773"/>
            <a:ext cx="4364567" cy="1451187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9525" cap="flat" cmpd="sng">
            <a:solidFill>
              <a:srgbClr val="000000"/>
            </a:solidFill>
            <a:prstDash val="sysDash"/>
            <a:round/>
            <a:headEnd type="none" w="med" len="med"/>
            <a:tailEnd type="none" w="med" len="med"/>
          </a:ln>
        </p:spPr>
        <p:txBody>
          <a:bodyPr vert="horz" wrap="square" anchor="t"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665" b="1">
                <a:solidFill>
                  <a:srgbClr val="0000FF"/>
                </a:solidFill>
                <a:latin typeface="楷体" panose="02010609060101010101" charset="-122"/>
                <a:ea typeface="楷体" panose="02010609060101010101" charset="-122"/>
              </a:rPr>
              <a:t>作用：</a:t>
            </a:r>
            <a:endParaRPr lang="zh-CN" altLang="en-US" sz="2665" b="1">
              <a:solidFill>
                <a:srgbClr val="0000FF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①检验物体是否带电</a:t>
            </a:r>
            <a:endParaRPr lang="zh-CN" altLang="en-US" sz="2665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  <a:p>
            <a:pPr marL="0" indent="0" eaLnBrk="1" hangingPunct="1">
              <a:lnSpc>
                <a:spcPct val="80000"/>
              </a:lnSpc>
              <a:buFont typeface="Wingdings" panose="05000000000000000000" pitchFamily="2" charset="2"/>
              <a:buNone/>
            </a:pPr>
            <a:r>
              <a:rPr lang="en-US" altLang="zh-CN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②</a:t>
            </a:r>
            <a:r>
              <a:rPr lang="zh-CN" altLang="en-US" sz="2665" b="1">
                <a:solidFill>
                  <a:schemeClr val="tx1"/>
                </a:solidFill>
                <a:latin typeface="楷体" panose="02010609060101010101" charset="-122"/>
                <a:ea typeface="楷体" panose="02010609060101010101" charset="-122"/>
              </a:rPr>
              <a:t>粗略判断物体带电的多少</a:t>
            </a:r>
            <a:endParaRPr lang="zh-CN" altLang="en-US" sz="2665" b="1">
              <a:solidFill>
                <a:schemeClr val="tx1"/>
              </a:solidFill>
              <a:latin typeface="楷体" panose="02010609060101010101" charset="-122"/>
              <a:ea typeface="楷体" panose="02010609060101010101" charset="-122"/>
            </a:endParaRPr>
          </a:p>
        </p:txBody>
      </p:sp>
      <p:sp>
        <p:nvSpPr>
          <p:cNvPr id="14341" name="Text Box 5"/>
          <p:cNvSpPr txBox="1"/>
          <p:nvPr>
            <p:custDataLst>
              <p:tags r:id="rId2"/>
            </p:custDataLst>
          </p:nvPr>
        </p:nvSpPr>
        <p:spPr>
          <a:xfrm>
            <a:off x="6597015" y="1942253"/>
            <a:ext cx="4018280" cy="5016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>
              <a:spcBef>
                <a:spcPct val="20000"/>
              </a:spcBef>
              <a:buClr>
                <a:schemeClr val="hlink"/>
              </a:buClr>
              <a:buSzPct val="120000"/>
              <a:buFont typeface="Wingdings" panose="05000000000000000000" pitchFamily="2" charset="2"/>
              <a:buNone/>
            </a:pPr>
            <a:r>
              <a:rPr lang="zh-CN" altLang="en-US" sz="2665" b="1" noProof="1">
                <a:solidFill>
                  <a:srgbClr val="0000FF"/>
                </a:solidFill>
                <a:effectLst/>
                <a:latin typeface="Arial" panose="020B0604020202020204" pitchFamily="34" charset="0"/>
                <a:ea typeface="楷体_GB2312" pitchFamily="49" charset="-122"/>
                <a:sym typeface="+mn-ea"/>
              </a:rPr>
              <a:t>原理：</a:t>
            </a:r>
            <a:r>
              <a:rPr lang="zh-CN" altLang="en-US" sz="2665" b="1" noProof="1">
                <a:solidFill>
                  <a:srgbClr val="FF0000"/>
                </a:solidFill>
                <a:effectLst/>
                <a:latin typeface="Arial" panose="020B0604020202020204" pitchFamily="34" charset="0"/>
                <a:ea typeface="楷体_GB2312" pitchFamily="49" charset="-122"/>
                <a:sym typeface="+mn-ea"/>
              </a:rPr>
              <a:t>同种电荷互相排斥</a:t>
            </a:r>
            <a:endParaRPr lang="zh-CN" altLang="en-US" sz="2665" b="1" noProof="1">
              <a:solidFill>
                <a:srgbClr val="FF0000"/>
              </a:solidFill>
              <a:effectLst/>
              <a:latin typeface="Arial" panose="020B0604020202020204" pitchFamily="34" charset="0"/>
              <a:ea typeface="楷体_GB2312" pitchFamily="49" charset="-122"/>
              <a:sym typeface="+mn-ea"/>
            </a:endParaRPr>
          </a:p>
        </p:txBody>
      </p:sp>
      <p:sp>
        <p:nvSpPr>
          <p:cNvPr id="14342" name="Text Box 6"/>
          <p:cNvSpPr txBox="1"/>
          <p:nvPr>
            <p:custDataLst>
              <p:tags r:id="rId3"/>
            </p:custDataLst>
          </p:nvPr>
        </p:nvSpPr>
        <p:spPr>
          <a:xfrm>
            <a:off x="6526530" y="1243753"/>
            <a:ext cx="5407660" cy="50165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txBody>
          <a:bodyPr wrap="square">
            <a:spAutoFit/>
          </a:bodyPr>
          <a:lstStyle/>
          <a:p>
            <a:pPr indent="0">
              <a:spcBef>
                <a:spcPct val="20000"/>
              </a:spcBef>
              <a:buClr>
                <a:schemeClr val="hlink"/>
              </a:buClr>
              <a:buSzPct val="120000"/>
              <a:buFont typeface="Wingdings" panose="05000000000000000000" pitchFamily="2" charset="2"/>
              <a:buNone/>
            </a:pPr>
            <a:r>
              <a:rPr lang="zh-CN" altLang="en-US" sz="2665" b="1" noProof="1">
                <a:solidFill>
                  <a:srgbClr val="0000FF"/>
                </a:solidFill>
                <a:effectLst/>
                <a:latin typeface="Arial" panose="020B0604020202020204" pitchFamily="34" charset="0"/>
                <a:ea typeface="楷体_GB2312" pitchFamily="49" charset="-122"/>
                <a:sym typeface="+mn-ea"/>
              </a:rPr>
              <a:t>结构：</a:t>
            </a:r>
            <a:r>
              <a:rPr lang="zh-CN" altLang="en-US" sz="2665" b="1" noProof="1">
                <a:effectLst/>
                <a:latin typeface="Arial" panose="020B0604020202020204" pitchFamily="34" charset="0"/>
                <a:ea typeface="楷体_GB2312" pitchFamily="49" charset="-122"/>
                <a:sym typeface="+mn-ea"/>
              </a:rPr>
              <a:t>金属球、金属杆、金属箔等</a:t>
            </a:r>
            <a:endParaRPr lang="zh-CN" altLang="en-US" sz="2665" b="1" noProof="1">
              <a:solidFill>
                <a:srgbClr val="FF0000"/>
              </a:solidFill>
              <a:effectLst/>
              <a:latin typeface="Arial" panose="020B0604020202020204" pitchFamily="34" charset="0"/>
              <a:ea typeface="楷体_GB2312" pitchFamily="49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rcRect l="5826" b="8365"/>
          <a:stretch>
            <a:fillRect/>
          </a:stretch>
        </p:blipFill>
        <p:spPr>
          <a:xfrm>
            <a:off x="213360" y="1929765"/>
            <a:ext cx="3748405" cy="4363085"/>
          </a:xfrm>
          <a:prstGeom prst="rect">
            <a:avLst/>
          </a:prstGeom>
          <a:ln>
            <a:noFill/>
          </a:ln>
        </p:spPr>
      </p:pic>
      <p:pic>
        <p:nvPicPr>
          <p:cNvPr id="156" name="图片 155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7"/>
          <a:stretch>
            <a:fillRect/>
          </a:stretch>
        </p:blipFill>
        <p:spPr>
          <a:xfrm>
            <a:off x="3968115" y="2404745"/>
            <a:ext cx="3042920" cy="3655695"/>
          </a:xfrm>
          <a:prstGeom prst="rect">
            <a:avLst/>
          </a:prstGeom>
          <a:ln>
            <a:noFill/>
          </a:ln>
        </p:spPr>
      </p:pic>
      <p:grpSp>
        <p:nvGrpSpPr>
          <p:cNvPr id="23" name="Group 28"/>
          <p:cNvGrpSpPr/>
          <p:nvPr>
            <p:custDataLst>
              <p:tags r:id="rId8"/>
            </p:custDataLst>
          </p:nvPr>
        </p:nvGrpSpPr>
        <p:grpSpPr>
          <a:xfrm>
            <a:off x="1098992" y="12700"/>
            <a:ext cx="3671566" cy="711200"/>
            <a:chOff x="642" y="0"/>
            <a:chExt cx="2428" cy="448"/>
          </a:xfrm>
        </p:grpSpPr>
        <p:sp>
          <p:nvSpPr>
            <p:cNvPr id="26" name="Rectangle 8"/>
            <p:cNvSpPr>
              <a:spLocks noChangeArrowheads="1"/>
            </p:cNvSpPr>
            <p:nvPr>
              <p:custDataLst>
                <p:tags r:id="rId9"/>
              </p:custDataLst>
            </p:nvPr>
          </p:nvSpPr>
          <p:spPr bwMode="auto">
            <a:xfrm>
              <a:off x="711" y="0"/>
              <a:ext cx="2290" cy="448"/>
            </a:xfrm>
            <a:prstGeom prst="rect">
              <a:avLst/>
            </a:prstGeom>
            <a:solidFill>
              <a:srgbClr val="9A713C"/>
            </a:solidFill>
            <a:ln w="9525" algn="ctr">
              <a:noFill/>
              <a:miter lim="800000"/>
            </a:ln>
          </p:spPr>
          <p:txBody>
            <a:bodyPr lIns="121914" tIns="60957" rIns="121914" bIns="60957" anchor="ctr"/>
            <a:lstStyle/>
            <a:p>
              <a:pPr marL="0" marR="0" lvl="0" indent="0" algn="ctr" defTabSz="68453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endParaRPr kumimoji="0" lang="en-US" altLang="zh-CN" sz="3600" b="0" i="0" u="none" strike="noStrike" kern="0" cap="none" spc="0" normalizeH="0" baseline="0" noProof="0">
                <a:ln>
                  <a:noFill/>
                </a:ln>
                <a:solidFill>
                  <a:srgbClr val="0099CC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  <p:sp>
          <p:nvSpPr>
            <p:cNvPr id="25" name="TextBox 3"/>
            <p:cNvSpPr txBox="1">
              <a:spLocks noChangeArrowheads="1"/>
            </p:cNvSpPr>
            <p:nvPr>
              <p:custDataLst>
                <p:tags r:id="rId10"/>
              </p:custDataLst>
            </p:nvPr>
          </p:nvSpPr>
          <p:spPr bwMode="auto">
            <a:xfrm>
              <a:off x="642" y="21"/>
              <a:ext cx="2428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sng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验电器</a:t>
              </a:r>
              <a:endParaRPr kumimoji="0" lang="en-US" altLang="zh-CN" sz="3600" b="1" i="0" u="sng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9" name="AutoShape 10"/>
          <p:cNvSpPr>
            <a:spLocks noChangeArrowheads="1"/>
          </p:cNvSpPr>
          <p:nvPr userDrawn="1">
            <p:custDataLst>
              <p:tags r:id="rId11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30" name="Text Box 24"/>
          <p:cNvSpPr txBox="1"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04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72635" y="6197600"/>
            <a:ext cx="1591310" cy="5835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3200" b="1">
                <a:effectLst>
                  <a:outerShdw blurRad="38100" dist="38100" dir="2700000">
                    <a:srgbClr val="FFFFFF"/>
                  </a:outerShdw>
                </a:effectLst>
                <a:ea typeface="楷体_GB2312" pitchFamily="49" charset="-122"/>
                <a:sym typeface="+mn-ea"/>
              </a:rPr>
              <a:t>静电计</a:t>
            </a:r>
            <a:endParaRPr lang="zh-CN" altLang="en-US" sz="3200" b="1">
              <a:effectLst>
                <a:outerShdw blurRad="38100" dist="38100" dir="2700000">
                  <a:srgbClr val="FFFFFF"/>
                </a:outerShdw>
              </a:effectLst>
              <a:ea typeface="楷体_GB2312" pitchFamily="49" charset="-122"/>
              <a:sym typeface="+mn-ea"/>
            </a:endParaRPr>
          </a:p>
        </p:txBody>
      </p:sp>
      <p:sp>
        <p:nvSpPr>
          <p:cNvPr id="5" name="文本框 4"/>
          <p:cNvSpPr txBox="1"/>
          <p:nvPr>
            <p:custDataLst>
              <p:tags r:id="rId13"/>
            </p:custDataLst>
          </p:nvPr>
        </p:nvSpPr>
        <p:spPr>
          <a:xfrm>
            <a:off x="7391400" y="5285105"/>
            <a:ext cx="4472940" cy="52197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2800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如何表示带电量的大小呢？</a:t>
            </a:r>
            <a:endParaRPr lang="zh-CN" altLang="en-US" sz="2800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43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3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2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 bldLvl="0" animBg="1"/>
      <p:bldP spid="14341" grpId="0" bldLvl="0" animBg="1"/>
      <p:bldP spid="14342" grpId="0" bldLvl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781897" y="1239520"/>
            <a:ext cx="3157220" cy="1517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1.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电荷的多少叫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电荷量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,用</a:t>
            </a:r>
            <a:r>
              <a:rPr lang="zh-CN" altLang="en-US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Q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或</a:t>
            </a:r>
            <a:r>
              <a:rPr lang="zh-CN" altLang="en-US" sz="2665" b="1" i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q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表示；</a:t>
            </a:r>
            <a:endParaRPr kumimoji="0" lang="zh-CN" altLang="en-US" sz="2665" b="1" i="0" u="none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pic>
        <p:nvPicPr>
          <p:cNvPr id="8" name="图片 7"/>
          <p:cNvPicPr/>
          <p:nvPr>
            <p:custDataLst>
              <p:tags r:id="rId2"/>
            </p:custDataLst>
          </p:nvPr>
        </p:nvPicPr>
        <p:blipFill>
          <a:blip r:embed="rId3" r:link="rId4"/>
          <a:stretch>
            <a:fillRect/>
          </a:stretch>
        </p:blipFill>
        <p:spPr>
          <a:xfrm>
            <a:off x="4502997" y="1239308"/>
            <a:ext cx="6268720" cy="3206327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11" name="文本框 10"/>
          <p:cNvSpPr txBox="1"/>
          <p:nvPr>
            <p:custDataLst>
              <p:tags r:id="rId5"/>
            </p:custDataLst>
          </p:nvPr>
        </p:nvSpPr>
        <p:spPr>
          <a:xfrm>
            <a:off x="781685" y="4606290"/>
            <a:ext cx="10412730" cy="1435100"/>
          </a:xfrm>
          <a:prstGeom prst="rect">
            <a:avLst/>
          </a:prstGeom>
          <a:noFill/>
          <a:ln w="12700" cap="flat">
            <a:solidFill>
              <a:srgbClr val="000000">
                <a:alpha val="0"/>
              </a:srgbClr>
            </a:solidFill>
            <a:miter lim="400000"/>
          </a:ln>
          <a:extLst>
            <a:ext uri="{909E8E84-426E-40DD-AFC4-6F175D3DCCD1}">
              <a14:hiddenFill xmlns:a14="http://schemas.microsoft.com/office/drawing/2010/main">
                <a:solidFill>
                  <a:schemeClr val="accent2">
                    <a:lumMod val="60000"/>
                    <a:lumOff val="40000"/>
                  </a:schemeClr>
                </a:solidFill>
              </a14:hiddenFill>
            </a:ext>
          </a:extLst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fontAlgn="auto">
              <a:lnSpc>
                <a:spcPct val="160000"/>
              </a:lnSpc>
            </a:pPr>
            <a:r>
              <a:rPr 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3.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正电荷的电荷量为正值，负电荷的电荷量为负值。正负不代表大小，只表示电性。</a:t>
            </a:r>
            <a:endParaRPr kumimoji="0" lang="zh-CN" altLang="en-US" sz="2665" b="1" i="0" strike="noStrike" cap="none" spc="0" normalizeH="0" baseline="0">
              <a:ln>
                <a:noFill/>
              </a:ln>
              <a:solidFill>
                <a:schemeClr val="tx1"/>
              </a:solidFill>
              <a:effectLst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sp>
        <p:nvSpPr>
          <p:cNvPr id="12" name="文本框 11"/>
          <p:cNvSpPr txBox="1"/>
          <p:nvPr>
            <p:custDataLst>
              <p:tags r:id="rId6"/>
            </p:custDataLst>
          </p:nvPr>
        </p:nvSpPr>
        <p:spPr>
          <a:xfrm>
            <a:off x="781897" y="2874010"/>
            <a:ext cx="3157220" cy="1517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fontAlgn="auto">
              <a:lnSpc>
                <a:spcPct val="170000"/>
              </a:lnSpc>
            </a:pPr>
            <a:r>
              <a:rPr lang="en-US" altLang="zh-CN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2.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国际单位：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库仑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，简称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库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，符号：</a:t>
            </a:r>
            <a:r>
              <a:rPr lang="zh-CN" altLang="en-US" sz="2665" b="1" i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endParaRPr kumimoji="0" lang="zh-CN" altLang="en-US" sz="2665" b="1" i="1" u="none" strike="noStrike" cap="none" spc="0" normalizeH="0" baseline="0">
              <a:ln>
                <a:noFill/>
              </a:ln>
              <a:solidFill>
                <a:srgbClr val="00B0F0"/>
              </a:solidFill>
              <a:effectLst/>
              <a:uFillTx/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6" name="Group 28"/>
          <p:cNvGrpSpPr/>
          <p:nvPr>
            <p:custDataLst>
              <p:tags r:id="rId7"/>
            </p:custDataLst>
          </p:nvPr>
        </p:nvGrpSpPr>
        <p:grpSpPr>
          <a:xfrm>
            <a:off x="1213485" y="-17145"/>
            <a:ext cx="2291715" cy="741559"/>
            <a:chOff x="711" y="-19"/>
            <a:chExt cx="1613" cy="467"/>
          </a:xfrm>
        </p:grpSpPr>
        <p:grpSp>
          <p:nvGrpSpPr>
            <p:cNvPr id="17" name="Group 26"/>
            <p:cNvGrpSpPr/>
            <p:nvPr>
              <p:custDataLst>
                <p:tags r:id="rId8"/>
              </p:custDataLst>
            </p:nvPr>
          </p:nvGrpSpPr>
          <p:grpSpPr>
            <a:xfrm>
              <a:off x="711" y="0"/>
              <a:ext cx="1613" cy="448"/>
              <a:chOff x="711" y="0"/>
              <a:chExt cx="1613" cy="448"/>
            </a:xfrm>
          </p:grpSpPr>
          <p:sp>
            <p:nvSpPr>
              <p:cNvPr id="18" name="Rectangle 8"/>
              <p:cNvSpPr>
                <a:spLocks noChangeArrowheads="1"/>
              </p:cNvSpPr>
              <p:nvPr>
                <p:custDataLst>
                  <p:tags r:id="rId9"/>
                </p:custDataLst>
              </p:nvPr>
            </p:nvSpPr>
            <p:spPr bwMode="auto">
              <a:xfrm>
                <a:off x="711" y="0"/>
                <a:ext cx="1256" cy="448"/>
              </a:xfrm>
              <a:prstGeom prst="rect">
                <a:avLst/>
              </a:prstGeom>
              <a:solidFill>
                <a:srgbClr val="9A713C"/>
              </a:solidFill>
              <a:ln w="9525" algn="ctr">
                <a:noFill/>
                <a:miter lim="800000"/>
              </a:ln>
            </p:spPr>
            <p:txBody>
              <a:bodyPr lIns="121914" tIns="60957" rIns="121914" bIns="60957" anchor="ctr"/>
              <a:lstStyle/>
              <a:p>
                <a:pPr marL="0" marR="0" lvl="0" indent="0" algn="ctr" defTabSz="68453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600" b="0" i="0" u="none" strike="noStrike" kern="0" cap="none" spc="0" normalizeH="0" baseline="0" noProof="0">
                  <a:ln>
                    <a:noFill/>
                  </a:ln>
                  <a:solidFill>
                    <a:srgbClr val="0099CC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Line 25"/>
              <p:cNvSpPr>
                <a:spLocks noChangeShapeType="1"/>
              </p:cNvSpPr>
              <p:nvPr>
                <p:custDataLst>
                  <p:tags r:id="rId10"/>
                </p:custDataLst>
              </p:nvPr>
            </p:nvSpPr>
            <p:spPr bwMode="auto">
              <a:xfrm>
                <a:off x="834" y="387"/>
                <a:ext cx="1490" cy="0"/>
              </a:xfrm>
              <a:prstGeom prst="line">
                <a:avLst/>
              </a:prstGeom>
              <a:noFill/>
              <a:ln w="9525">
                <a:solidFill>
                  <a:sysClr val="window" lastClr="FFFFFF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0" name="TextBox 3"/>
            <p:cNvSpPr txBox="1">
              <a:spLocks noChangeArrowheads="1"/>
            </p:cNvSpPr>
            <p:nvPr>
              <p:custDataLst>
                <p:tags r:id="rId11"/>
              </p:custDataLst>
            </p:nvPr>
          </p:nvSpPr>
          <p:spPr bwMode="auto">
            <a:xfrm>
              <a:off x="826" y="-19"/>
              <a:ext cx="1141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电荷量</a:t>
              </a:r>
              <a:endPara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AutoShape 10"/>
          <p:cNvSpPr>
            <a:spLocks noChangeArrowheads="1"/>
          </p:cNvSpPr>
          <p:nvPr userDrawn="1">
            <p:custDataLst>
              <p:tags r:id="rId12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 Box 24"/>
          <p:cNvSpPr txBox="1">
            <a:spLocks noChangeArrowheads="1"/>
          </p:cNvSpPr>
          <p:nvPr userDrawn="1">
            <p:custDataLst>
              <p:tags r:id="rId13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#ppt_x+(cos(-2*pi*(1-$))*-#ppt_x-sin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+(sin(-2*pi*(1-$))*-#ppt_x+cos(-2*pi*(1-$))*(1-#ppt_y))*(1-$)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2" grpId="0" animBg="1"/>
      <p:bldP spid="11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>
            <p:custDataLst>
              <p:tags r:id="rId1"/>
            </p:custDataLst>
          </p:nvPr>
        </p:nvSpPr>
        <p:spPr>
          <a:xfrm>
            <a:off x="1337945" y="1089025"/>
            <a:ext cx="5592445" cy="324167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vertOverflow="overflow" horzOverflow="overflow" vert="horz" wrap="square" lIns="60958" tIns="60958" rIns="60958" bIns="60958" numCol="1" spcCol="38100" rtlCol="0" anchor="t" forceAA="0">
            <a:spAutoFit/>
          </a:bodyPr>
          <a:lstStyle/>
          <a:p>
            <a:pPr fontAlgn="auto">
              <a:lnSpc>
                <a:spcPct val="190000"/>
              </a:lnSpc>
            </a:pPr>
            <a:r>
              <a:rPr 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4.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历史资料：1881年第1届电学大会确定</a:t>
            </a:r>
            <a:r>
              <a:rPr lang="zh-CN" altLang="en-US" sz="2665" b="1">
                <a:solidFill>
                  <a:srgbClr val="00B0F0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库仑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（</a:t>
            </a:r>
            <a:r>
              <a:rPr lang="en-US" altLang="zh-CN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C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）为电荷量的国际单位，定义为</a:t>
            </a:r>
            <a:r>
              <a:rPr lang="en-US" altLang="zh-CN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1A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恒定电流在</a:t>
            </a:r>
            <a:r>
              <a:rPr lang="en-US" altLang="zh-CN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1s</a:t>
            </a:r>
            <a:r>
              <a:rPr lang="zh-CN" altLang="en-US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时间间隔内所传送的电荷量为</a:t>
            </a:r>
            <a:r>
              <a:rPr lang="en-US" altLang="zh-CN" sz="2665" b="1">
                <a:solidFill>
                  <a:schemeClr val="tx1"/>
                </a:solidFill>
                <a:latin typeface="Times New Roman" panose="02020603050405020304" charset="0"/>
                <a:ea typeface="宋体" panose="02010600030101010101" pitchFamily="2" charset="-122"/>
                <a:cs typeface="Times New Roman" panose="02020603050405020304" charset="0"/>
                <a:sym typeface="+mn-ea"/>
              </a:rPr>
              <a:t>1C.</a:t>
            </a:r>
            <a:endParaRPr lang="en-US" altLang="zh-CN" sz="2665" b="1">
              <a:solidFill>
                <a:schemeClr val="tx1"/>
              </a:solidFill>
              <a:latin typeface="Times New Roman" panose="02020603050405020304" charset="0"/>
              <a:ea typeface="宋体" panose="02010600030101010101" pitchFamily="2" charset="-122"/>
              <a:cs typeface="Times New Roman" panose="02020603050405020304" charset="0"/>
              <a:sym typeface="+mn-ea"/>
            </a:endParaRPr>
          </a:p>
        </p:txBody>
      </p:sp>
      <p:grpSp>
        <p:nvGrpSpPr>
          <p:cNvPr id="16" name="Group 28"/>
          <p:cNvGrpSpPr/>
          <p:nvPr>
            <p:custDataLst>
              <p:tags r:id="rId2"/>
            </p:custDataLst>
          </p:nvPr>
        </p:nvGrpSpPr>
        <p:grpSpPr>
          <a:xfrm>
            <a:off x="1213485" y="-17145"/>
            <a:ext cx="2291715" cy="741559"/>
            <a:chOff x="711" y="-19"/>
            <a:chExt cx="1613" cy="467"/>
          </a:xfrm>
        </p:grpSpPr>
        <p:grpSp>
          <p:nvGrpSpPr>
            <p:cNvPr id="17" name="Group 26"/>
            <p:cNvGrpSpPr/>
            <p:nvPr>
              <p:custDataLst>
                <p:tags r:id="rId3"/>
              </p:custDataLst>
            </p:nvPr>
          </p:nvGrpSpPr>
          <p:grpSpPr>
            <a:xfrm>
              <a:off x="711" y="0"/>
              <a:ext cx="1613" cy="448"/>
              <a:chOff x="711" y="0"/>
              <a:chExt cx="1613" cy="448"/>
            </a:xfrm>
          </p:grpSpPr>
          <p:sp>
            <p:nvSpPr>
              <p:cNvPr id="18" name="Rectangle 8"/>
              <p:cNvSpPr>
                <a:spLocks noChangeArrowheads="1"/>
              </p:cNvSpPr>
              <p:nvPr>
                <p:custDataLst>
                  <p:tags r:id="rId4"/>
                </p:custDataLst>
              </p:nvPr>
            </p:nvSpPr>
            <p:spPr bwMode="auto">
              <a:xfrm>
                <a:off x="711" y="0"/>
                <a:ext cx="1256" cy="448"/>
              </a:xfrm>
              <a:prstGeom prst="rect">
                <a:avLst/>
              </a:prstGeom>
              <a:solidFill>
                <a:srgbClr val="9A713C"/>
              </a:solidFill>
              <a:ln w="9525" algn="ctr">
                <a:noFill/>
                <a:miter lim="800000"/>
              </a:ln>
            </p:spPr>
            <p:txBody>
              <a:bodyPr lIns="121914" tIns="60957" rIns="121914" bIns="60957" anchor="ctr"/>
              <a:lstStyle/>
              <a:p>
                <a:pPr marL="0" marR="0" lvl="0" indent="0" algn="ctr" defTabSz="68453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en-US" altLang="zh-CN" sz="3600" b="0" i="0" u="none" strike="noStrike" kern="0" cap="none" spc="0" normalizeH="0" baseline="0" noProof="0">
                  <a:ln>
                    <a:noFill/>
                  </a:ln>
                  <a:solidFill>
                    <a:srgbClr val="0099CC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  <p:sp>
            <p:nvSpPr>
              <p:cNvPr id="19" name="Line 25"/>
              <p:cNvSpPr>
                <a:spLocks noChangeShapeType="1"/>
              </p:cNvSpPr>
              <p:nvPr>
                <p:custDataLst>
                  <p:tags r:id="rId5"/>
                </p:custDataLst>
              </p:nvPr>
            </p:nvSpPr>
            <p:spPr bwMode="auto">
              <a:xfrm>
                <a:off x="834" y="387"/>
                <a:ext cx="1490" cy="0"/>
              </a:xfrm>
              <a:prstGeom prst="line">
                <a:avLst/>
              </a:prstGeom>
              <a:noFill/>
              <a:ln w="9525">
                <a:solidFill>
                  <a:sysClr val="window" lastClr="FFFFFF"/>
                </a:solidFill>
                <a:round/>
              </a:ln>
            </p:spPr>
            <p:txBody>
              <a:bodyPr/>
              <a:lstStyle/>
              <a:p>
                <a:pPr marL="0" marR="0" lvl="0" indent="0" defTabSz="914400" eaLnBrk="1" fontAlgn="auto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defRPr/>
                </a:pPr>
                <a:endParaRPr kumimoji="0" lang="zh-CN" altLang="en-US" sz="2400" b="0" i="0" u="none" strike="noStrike" kern="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endParaRPr>
              </a:p>
            </p:txBody>
          </p:sp>
        </p:grpSp>
        <p:sp>
          <p:nvSpPr>
            <p:cNvPr id="20" name="TextBox 3"/>
            <p:cNvSpPr txBox="1">
              <a:spLocks noChangeArrowheads="1"/>
            </p:cNvSpPr>
            <p:nvPr>
              <p:custDataLst>
                <p:tags r:id="rId6"/>
              </p:custDataLst>
            </p:nvPr>
          </p:nvSpPr>
          <p:spPr bwMode="auto">
            <a:xfrm>
              <a:off x="826" y="-19"/>
              <a:ext cx="1141" cy="406"/>
            </a:xfrm>
            <a:prstGeom prst="rect">
              <a:avLst/>
            </a:prstGeom>
            <a:noFill/>
            <a:ln w="9525">
              <a:noFill/>
              <a:miter lim="800000"/>
            </a:ln>
          </p:spPr>
          <p:txBody>
            <a:bodyPr wrap="square">
              <a:spAutoFit/>
            </a:bodyPr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defRPr/>
              </a:pPr>
              <a:r>
                <a:rPr kumimoji="0" lang="zh-CN" altLang="en-US" sz="3600" b="1" i="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微软雅黑" panose="020B0503020204020204" charset="-122"/>
                  <a:ea typeface="微软雅黑" panose="020B0503020204020204" charset="-122"/>
                </a:rPr>
                <a:t>电荷量</a:t>
              </a:r>
              <a:endParaRPr kumimoji="0" lang="zh-CN" altLang="en-US" sz="3600" b="1" i="0" u="none" strike="noStrike" kern="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</a:endParaRPr>
            </a:p>
          </p:txBody>
        </p:sp>
      </p:grpSp>
      <p:sp>
        <p:nvSpPr>
          <p:cNvPr id="21" name="AutoShape 10"/>
          <p:cNvSpPr>
            <a:spLocks noChangeArrowheads="1"/>
          </p:cNvSpPr>
          <p:nvPr userDrawn="1">
            <p:custDataLst>
              <p:tags r:id="rId7"/>
            </p:custDataLst>
          </p:nvPr>
        </p:nvSpPr>
        <p:spPr bwMode="auto">
          <a:xfrm>
            <a:off x="22744" y="256109"/>
            <a:ext cx="917549" cy="701778"/>
          </a:xfrm>
          <a:prstGeom prst="flowChartOffpageConnector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wrap="none" anchor="ctr"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endParaRPr kumimoji="0" lang="zh-CN" altLang="en-US" sz="2400" b="0" i="0" u="none" strike="noStrike" kern="0" cap="none" spc="0" normalizeH="0" baseline="0" noProof="0">
              <a:ln>
                <a:noFill/>
              </a:ln>
              <a:solidFill>
                <a:srgbClr val="0099CC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</a:endParaRPr>
          </a:p>
        </p:txBody>
      </p:sp>
      <p:sp>
        <p:nvSpPr>
          <p:cNvPr id="22" name="Text Box 24"/>
          <p:cNvSpPr txBox="1">
            <a:spLocks noChangeArrowheads="1"/>
          </p:cNvSpPr>
          <p:nvPr userDrawn="1">
            <p:custDataLst>
              <p:tags r:id="rId8"/>
            </p:custDataLst>
          </p:nvPr>
        </p:nvSpPr>
        <p:spPr bwMode="auto">
          <a:xfrm rot="16200000">
            <a:off x="102776" y="-93605"/>
            <a:ext cx="757555" cy="917549"/>
          </a:xfrm>
          <a:prstGeom prst="rect">
            <a:avLst/>
          </a:prstGeom>
          <a:solidFill>
            <a:srgbClr val="9A713C"/>
          </a:solidFill>
          <a:ln w="9525">
            <a:noFill/>
            <a:miter lim="800000"/>
          </a:ln>
        </p:spPr>
        <p:txBody>
          <a:bodyPr vert="eaVert" wrap="square">
            <a:spAutoFit/>
          </a:bodyPr>
          <a:lstStyle/>
          <a:p>
            <a:pPr marR="0" indent="0" algn="ctr" defTabSz="914400" fontAlgn="auto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defRPr/>
            </a:pPr>
            <a:r>
              <a:rPr kumimoji="0" lang="en-US" altLang="zh-CN" sz="3735" b="1" i="0" kern="0" cap="none" spc="0" normalizeH="0" baseline="0" noProof="0">
                <a:solidFill>
                  <a:prstClr val="white"/>
                </a:solidFill>
                <a:latin typeface="黑体" panose="02010609060101010101" charset="-122"/>
                <a:ea typeface="黑体" panose="02010609060101010101" charset="-122"/>
              </a:rPr>
              <a:t>03</a:t>
            </a:r>
            <a:endParaRPr kumimoji="0" lang="en-US" altLang="zh-CN" sz="3735" b="1" i="0" kern="0" cap="none" spc="0" normalizeH="0" baseline="0" noProof="0">
              <a:solidFill>
                <a:prstClr val="white"/>
              </a:solidFill>
              <a:latin typeface="黑体" panose="02010609060101010101" charset="-122"/>
              <a:ea typeface="黑体" panose="02010609060101010101" charset="-122"/>
            </a:endParaRPr>
          </a:p>
        </p:txBody>
      </p:sp>
      <p:pic>
        <p:nvPicPr>
          <p:cNvPr id="100" name="图片 99"/>
          <p:cNvPicPr/>
          <p:nvPr>
            <p:custDataLst>
              <p:tags r:id="rId9"/>
            </p:custDataLst>
          </p:nvPr>
        </p:nvPicPr>
        <p:blipFill>
          <a:blip r:embed="rId10"/>
          <a:stretch>
            <a:fillRect/>
          </a:stretch>
        </p:blipFill>
        <p:spPr>
          <a:xfrm flipH="1">
            <a:off x="6096000" y="3429000"/>
            <a:ext cx="0" cy="0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2" name="图片 101"/>
          <p:cNvPicPr/>
          <p:nvPr>
            <p:custDataLst>
              <p:tags r:id="rId11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7948930" y="1089025"/>
            <a:ext cx="2738755" cy="3519170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6" name="组合 5"/>
          <p:cNvGrpSpPr/>
          <p:nvPr>
            <p:custDataLst>
              <p:tags r:id="rId13"/>
            </p:custDataLst>
          </p:nvPr>
        </p:nvGrpSpPr>
        <p:grpSpPr>
          <a:xfrm>
            <a:off x="1617980" y="4608195"/>
            <a:ext cx="9203055" cy="1680210"/>
            <a:chOff x="2107" y="7257"/>
            <a:chExt cx="14493" cy="2646"/>
          </a:xfrm>
        </p:grpSpPr>
        <p:sp>
          <p:nvSpPr>
            <p:cNvPr id="3" name="云形标注 2"/>
            <p:cNvSpPr/>
            <p:nvPr>
              <p:custDataLst>
                <p:tags r:id="rId14"/>
              </p:custDataLst>
            </p:nvPr>
          </p:nvSpPr>
          <p:spPr>
            <a:xfrm>
              <a:off x="7450" y="7832"/>
              <a:ext cx="9150" cy="1528"/>
            </a:xfrm>
            <a:prstGeom prst="cloudCallout">
              <a:avLst>
                <a:gd name="adj1" fmla="val -68699"/>
                <a:gd name="adj2" fmla="val -8638"/>
              </a:avLst>
            </a:prstGeom>
          </p:spPr>
          <p:style>
            <a:lnRef idx="2">
              <a:schemeClr val="accent5"/>
            </a:lnRef>
            <a:fillRef idx="1">
              <a:schemeClr val="lt1"/>
            </a:fillRef>
            <a:effectRef idx="0">
              <a:schemeClr val="accent5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" name="文本框 1"/>
            <p:cNvSpPr txBox="1"/>
            <p:nvPr>
              <p:custDataLst>
                <p:tags r:id="rId15"/>
              </p:custDataLst>
            </p:nvPr>
          </p:nvSpPr>
          <p:spPr>
            <a:xfrm>
              <a:off x="9066" y="8169"/>
              <a:ext cx="5918" cy="82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800" b="1">
                  <a:latin typeface="楷体" panose="02010609060101010101" charset="-122"/>
                  <a:ea typeface="楷体" panose="02010609060101010101" charset="-122"/>
                </a:rPr>
                <a:t>物体为什么会带电呢？</a:t>
              </a:r>
              <a:endParaRPr lang="zh-CN" altLang="en-US" sz="2800" b="1">
                <a:latin typeface="楷体" panose="02010609060101010101" charset="-122"/>
                <a:ea typeface="楷体" panose="02010609060101010101" charset="-122"/>
              </a:endParaRPr>
            </a:p>
          </p:txBody>
        </p:sp>
        <p:pic>
          <p:nvPicPr>
            <p:cNvPr id="4" name="图片 3"/>
            <p:cNvPicPr/>
            <p:nvPr>
              <p:custDataLst>
                <p:tags r:id="rId16"/>
              </p:custDataLst>
            </p:nvPr>
          </p:nvPicPr>
          <p:blipFill>
            <a:blip r:embed="rId17"/>
            <a:srcRect l="2444" t="8759" r="3407" b="9815"/>
            <a:stretch>
              <a:fillRect/>
            </a:stretch>
          </p:blipFill>
          <p:spPr>
            <a:xfrm>
              <a:off x="2107" y="7257"/>
              <a:ext cx="3413" cy="2646"/>
            </a:xfrm>
            <a:prstGeom prst="rect">
              <a:avLst/>
            </a:prstGeom>
            <a:noFill/>
            <a:ln w="9525">
              <a:noFill/>
            </a:ln>
          </p:spPr>
        </p:pic>
      </p:grp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tags/tag1.xml><?xml version="1.0" encoding="utf-8"?>
<p:tagLst xmlns:p="http://schemas.openxmlformats.org/presentationml/2006/main">
  <p:tag name="AS_UNIQUEID" val="1159"/>
</p:tagLst>
</file>

<file path=ppt/tags/tag10.xml><?xml version="1.0" encoding="utf-8"?>
<p:tagLst xmlns:p="http://schemas.openxmlformats.org/presentationml/2006/main">
  <p:tag name="AS_UNIQUEID" val="1171"/>
</p:tagLst>
</file>

<file path=ppt/tags/tag100.xml><?xml version="1.0" encoding="utf-8"?>
<p:tagLst xmlns:p="http://schemas.openxmlformats.org/presentationml/2006/main">
  <p:tag name="AS_UNIQUEID" val="1303"/>
</p:tagLst>
</file>

<file path=ppt/tags/tag101.xml><?xml version="1.0" encoding="utf-8"?>
<p:tagLst xmlns:p="http://schemas.openxmlformats.org/presentationml/2006/main">
  <p:tag name="AS_UNIQUEID" val="1304"/>
</p:tagLst>
</file>

<file path=ppt/tags/tag102.xml><?xml version="1.0" encoding="utf-8"?>
<p:tagLst xmlns:p="http://schemas.openxmlformats.org/presentationml/2006/main">
  <p:tag name="AS_UNIQUEID" val="1306"/>
</p:tagLst>
</file>

<file path=ppt/tags/tag103.xml><?xml version="1.0" encoding="utf-8"?>
<p:tagLst xmlns:p="http://schemas.openxmlformats.org/presentationml/2006/main">
  <p:tag name="AS_UNIQUEID" val="1307"/>
</p:tagLst>
</file>

<file path=ppt/tags/tag104.xml><?xml version="1.0" encoding="utf-8"?>
<p:tagLst xmlns:p="http://schemas.openxmlformats.org/presentationml/2006/main">
  <p:tag name="AS_UNIQUEID" val="556"/>
</p:tagLst>
</file>

<file path=ppt/tags/tag105.xml><?xml version="1.0" encoding="utf-8"?>
<p:tagLst xmlns:p="http://schemas.openxmlformats.org/presentationml/2006/main">
  <p:tag name="AS_UNIQUEID" val="1308"/>
</p:tagLst>
</file>

<file path=ppt/tags/tag106.xml><?xml version="1.0" encoding="utf-8"?>
<p:tagLst xmlns:p="http://schemas.openxmlformats.org/presentationml/2006/main">
  <p:tag name="AS_UNIQUEID" val="1309"/>
</p:tagLst>
</file>

<file path=ppt/tags/tag107.xml><?xml version="1.0" encoding="utf-8"?>
<p:tagLst xmlns:p="http://schemas.openxmlformats.org/presentationml/2006/main">
  <p:tag name="AS_UNIQUEID" val="1310"/>
</p:tagLst>
</file>

<file path=ppt/tags/tag108.xml><?xml version="1.0" encoding="utf-8"?>
<p:tagLst xmlns:p="http://schemas.openxmlformats.org/presentationml/2006/main">
  <p:tag name="AS_UNIQUEID" val="1311"/>
</p:tagLst>
</file>

<file path=ppt/tags/tag109.xml><?xml version="1.0" encoding="utf-8"?>
<p:tagLst xmlns:p="http://schemas.openxmlformats.org/presentationml/2006/main">
  <p:tag name="AS_UNIQUEID" val="1312"/>
</p:tagLst>
</file>

<file path=ppt/tags/tag11.xml><?xml version="1.0" encoding="utf-8"?>
<p:tagLst xmlns:p="http://schemas.openxmlformats.org/presentationml/2006/main">
  <p:tag name="AS_UNIQUEID" val="1172"/>
</p:tagLst>
</file>

<file path=ppt/tags/tag110.xml><?xml version="1.0" encoding="utf-8"?>
<p:tagLst xmlns:p="http://schemas.openxmlformats.org/presentationml/2006/main">
  <p:tag name="AS_UNIQUEID" val="1313"/>
</p:tagLst>
</file>

<file path=ppt/tags/tag111.xml><?xml version="1.0" encoding="utf-8"?>
<p:tagLst xmlns:p="http://schemas.openxmlformats.org/presentationml/2006/main">
  <p:tag name="AS_UNIQUEID" val="1314"/>
</p:tagLst>
</file>

<file path=ppt/tags/tag112.xml><?xml version="1.0" encoding="utf-8"?>
<p:tagLst xmlns:p="http://schemas.openxmlformats.org/presentationml/2006/main">
  <p:tag name="AS_UNIQUEID" val="1316"/>
</p:tagLst>
</file>

<file path=ppt/tags/tag113.xml><?xml version="1.0" encoding="utf-8"?>
<p:tagLst xmlns:p="http://schemas.openxmlformats.org/presentationml/2006/main">
  <p:tag name="AS_UNIQUEID" val="42"/>
</p:tagLst>
</file>

<file path=ppt/tags/tag114.xml><?xml version="1.0" encoding="utf-8"?>
<p:tagLst xmlns:p="http://schemas.openxmlformats.org/presentationml/2006/main">
  <p:tag name="AS_UNIQUEID" val="43"/>
</p:tagLst>
</file>

<file path=ppt/tags/tag115.xml><?xml version="1.0" encoding="utf-8"?>
<p:tagLst xmlns:p="http://schemas.openxmlformats.org/presentationml/2006/main">
  <p:tag name="AS_UNIQUEID" val="44"/>
</p:tagLst>
</file>

<file path=ppt/tags/tag116.xml><?xml version="1.0" encoding="utf-8"?>
<p:tagLst xmlns:p="http://schemas.openxmlformats.org/presentationml/2006/main">
  <p:tag name="AS_UNIQUEID" val="47"/>
</p:tagLst>
</file>

<file path=ppt/tags/tag117.xml><?xml version="1.0" encoding="utf-8"?>
<p:tagLst xmlns:p="http://schemas.openxmlformats.org/presentationml/2006/main">
  <p:tag name="AS_UNIQUEID" val="157"/>
</p:tagLst>
</file>

<file path=ppt/tags/tag118.xml><?xml version="1.0" encoding="utf-8"?>
<p:tagLst xmlns:p="http://schemas.openxmlformats.org/presentationml/2006/main">
  <p:tag name="AS_UNIQUEID" val="1436"/>
</p:tagLst>
</file>

<file path=ppt/tags/tag119.xml><?xml version="1.0" encoding="utf-8"?>
<p:tagLst xmlns:p="http://schemas.openxmlformats.org/presentationml/2006/main">
  <p:tag name="AS_UNIQUEID" val="1437"/>
</p:tagLst>
</file>

<file path=ppt/tags/tag12.xml><?xml version="1.0" encoding="utf-8"?>
<p:tagLst xmlns:p="http://schemas.openxmlformats.org/presentationml/2006/main">
  <p:tag name="AS_UNIQUEID" val="1174"/>
</p:tagLst>
</file>

<file path=ppt/tags/tag120.xml><?xml version="1.0" encoding="utf-8"?>
<p:tagLst xmlns:p="http://schemas.openxmlformats.org/presentationml/2006/main">
  <p:tag name="AS_UNIQUEID" val="1438"/>
</p:tagLst>
</file>

<file path=ppt/tags/tag121.xml><?xml version="1.0" encoding="utf-8"?>
<p:tagLst xmlns:p="http://schemas.openxmlformats.org/presentationml/2006/main">
  <p:tag name="AS_UNIQUEID" val="1439"/>
</p:tagLst>
</file>

<file path=ppt/tags/tag122.xml><?xml version="1.0" encoding="utf-8"?>
<p:tagLst xmlns:p="http://schemas.openxmlformats.org/presentationml/2006/main">
  <p:tag name="AS_UNIQUEID" val="1440"/>
</p:tagLst>
</file>

<file path=ppt/tags/tag123.xml><?xml version="1.0" encoding="utf-8"?>
<p:tagLst xmlns:p="http://schemas.openxmlformats.org/presentationml/2006/main">
  <p:tag name="AS_UNIQUEID" val="1323"/>
</p:tagLst>
</file>

<file path=ppt/tags/tag124.xml><?xml version="1.0" encoding="utf-8"?>
<p:tagLst xmlns:p="http://schemas.openxmlformats.org/presentationml/2006/main">
  <p:tag name="AS_UNIQUEID" val="1335"/>
</p:tagLst>
</file>

<file path=ppt/tags/tag125.xml><?xml version="1.0" encoding="utf-8"?>
<p:tagLst xmlns:p="http://schemas.openxmlformats.org/presentationml/2006/main">
  <p:tag name="AS_UNIQUEID" val="1336"/>
  <p:tag name="KSO_WM_UNIT_PLACING_PICTURE_USER_VIEWPORT" val="{&quot;height&quot;:5049.333858267716,&quot;width&quot;:9872}"/>
</p:tagLst>
</file>

<file path=ppt/tags/tag126.xml><?xml version="1.0" encoding="utf-8"?>
<p:tagLst xmlns:p="http://schemas.openxmlformats.org/presentationml/2006/main">
  <p:tag name="AS_UNIQUEID" val="1337"/>
</p:tagLst>
</file>

<file path=ppt/tags/tag127.xml><?xml version="1.0" encoding="utf-8"?>
<p:tagLst xmlns:p="http://schemas.openxmlformats.org/presentationml/2006/main">
  <p:tag name="AS_UNIQUEID" val="1338"/>
</p:tagLst>
</file>

<file path=ppt/tags/tag128.xml><?xml version="1.0" encoding="utf-8"?>
<p:tagLst xmlns:p="http://schemas.openxmlformats.org/presentationml/2006/main">
  <p:tag name="AS_UNIQUEID" val="1339"/>
</p:tagLst>
</file>

<file path=ppt/tags/tag129.xml><?xml version="1.0" encoding="utf-8"?>
<p:tagLst xmlns:p="http://schemas.openxmlformats.org/presentationml/2006/main">
  <p:tag name="AS_UNIQUEID" val="1340"/>
</p:tagLst>
</file>

<file path=ppt/tags/tag13.xml><?xml version="1.0" encoding="utf-8"?>
<p:tagLst xmlns:p="http://schemas.openxmlformats.org/presentationml/2006/main">
  <p:tag name="AS_UNIQUEID" val="1175"/>
</p:tagLst>
</file>

<file path=ppt/tags/tag130.xml><?xml version="1.0" encoding="utf-8"?>
<p:tagLst xmlns:p="http://schemas.openxmlformats.org/presentationml/2006/main">
  <p:tag name="AS_UNIQUEID" val="1341"/>
</p:tagLst>
</file>

<file path=ppt/tags/tag131.xml><?xml version="1.0" encoding="utf-8"?>
<p:tagLst xmlns:p="http://schemas.openxmlformats.org/presentationml/2006/main">
  <p:tag name="AS_UNIQUEID" val="1342"/>
</p:tagLst>
</file>

<file path=ppt/tags/tag132.xml><?xml version="1.0" encoding="utf-8"?>
<p:tagLst xmlns:p="http://schemas.openxmlformats.org/presentationml/2006/main">
  <p:tag name="AS_UNIQUEID" val="1343"/>
</p:tagLst>
</file>

<file path=ppt/tags/tag133.xml><?xml version="1.0" encoding="utf-8"?>
<p:tagLst xmlns:p="http://schemas.openxmlformats.org/presentationml/2006/main">
  <p:tag name="AS_UNIQUEID" val="1344"/>
</p:tagLst>
</file>

<file path=ppt/tags/tag134.xml><?xml version="1.0" encoding="utf-8"?>
<p:tagLst xmlns:p="http://schemas.openxmlformats.org/presentationml/2006/main">
  <p:tag name="AS_UNIQUEID" val="1345"/>
</p:tagLst>
</file>

<file path=ppt/tags/tag135.xml><?xml version="1.0" encoding="utf-8"?>
<p:tagLst xmlns:p="http://schemas.openxmlformats.org/presentationml/2006/main">
  <p:tag name="AS_UNIQUEID" val="1347"/>
</p:tagLst>
</file>

<file path=ppt/tags/tag136.xml><?xml version="1.0" encoding="utf-8"?>
<p:tagLst xmlns:p="http://schemas.openxmlformats.org/presentationml/2006/main">
  <p:tag name="AS_UNIQUEID" val="1348"/>
</p:tagLst>
</file>

<file path=ppt/tags/tag137.xml><?xml version="1.0" encoding="utf-8"?>
<p:tagLst xmlns:p="http://schemas.openxmlformats.org/presentationml/2006/main">
  <p:tag name="AS_UNIQUEID" val="1349"/>
</p:tagLst>
</file>

<file path=ppt/tags/tag138.xml><?xml version="1.0" encoding="utf-8"?>
<p:tagLst xmlns:p="http://schemas.openxmlformats.org/presentationml/2006/main">
  <p:tag name="AS_UNIQUEID" val="1350"/>
</p:tagLst>
</file>

<file path=ppt/tags/tag139.xml><?xml version="1.0" encoding="utf-8"?>
<p:tagLst xmlns:p="http://schemas.openxmlformats.org/presentationml/2006/main">
  <p:tag name="AS_UNIQUEID" val="1351"/>
</p:tagLst>
</file>

<file path=ppt/tags/tag14.xml><?xml version="1.0" encoding="utf-8"?>
<p:tagLst xmlns:p="http://schemas.openxmlformats.org/presentationml/2006/main">
  <p:tag name="AS_UNIQUEID" val="1176"/>
</p:tagLst>
</file>

<file path=ppt/tags/tag140.xml><?xml version="1.0" encoding="utf-8"?>
<p:tagLst xmlns:p="http://schemas.openxmlformats.org/presentationml/2006/main">
  <p:tag name="AS_UNIQUEID" val="1352"/>
</p:tagLst>
</file>

<file path=ppt/tags/tag141.xml><?xml version="1.0" encoding="utf-8"?>
<p:tagLst xmlns:p="http://schemas.openxmlformats.org/presentationml/2006/main">
  <p:tag name="AS_UNIQUEID" val="1353"/>
</p:tagLst>
</file>

<file path=ppt/tags/tag142.xml><?xml version="1.0" encoding="utf-8"?>
<p:tagLst xmlns:p="http://schemas.openxmlformats.org/presentationml/2006/main">
  <p:tag name="AS_UNIQUEID" val="1354"/>
</p:tagLst>
</file>

<file path=ppt/tags/tag143.xml><?xml version="1.0" encoding="utf-8"?>
<p:tagLst xmlns:p="http://schemas.openxmlformats.org/presentationml/2006/main">
  <p:tag name="AS_UNIQUEID" val="1355"/>
</p:tagLst>
</file>

<file path=ppt/tags/tag144.xml><?xml version="1.0" encoding="utf-8"?>
<p:tagLst xmlns:p="http://schemas.openxmlformats.org/presentationml/2006/main">
  <p:tag name="AS_UNIQUEID" val="1356"/>
  <p:tag name="KSO_WM_UNIT_PLACING_PICTURE_USER_VIEWPORT" val="{&quot;height&quot;:5542,&quot;width&quot;:4313}"/>
</p:tagLst>
</file>

<file path=ppt/tags/tag145.xml><?xml version="1.0" encoding="utf-8"?>
<p:tagLst xmlns:p="http://schemas.openxmlformats.org/presentationml/2006/main">
  <p:tag name="AS_UNIQUEID" val="1357"/>
</p:tagLst>
</file>

<file path=ppt/tags/tag146.xml><?xml version="1.0" encoding="utf-8"?>
<p:tagLst xmlns:p="http://schemas.openxmlformats.org/presentationml/2006/main">
  <p:tag name="AS_UNIQUEID" val="1358"/>
</p:tagLst>
</file>

<file path=ppt/tags/tag147.xml><?xml version="1.0" encoding="utf-8"?>
<p:tagLst xmlns:p="http://schemas.openxmlformats.org/presentationml/2006/main">
  <p:tag name="AS_UNIQUEID" val="1359"/>
</p:tagLst>
</file>

<file path=ppt/tags/tag148.xml><?xml version="1.0" encoding="utf-8"?>
<p:tagLst xmlns:p="http://schemas.openxmlformats.org/presentationml/2006/main">
  <p:tag name="AS_UNIQUEID" val="1360"/>
</p:tagLst>
</file>

<file path=ppt/tags/tag149.xml><?xml version="1.0" encoding="utf-8"?>
<p:tagLst xmlns:p="http://schemas.openxmlformats.org/presentationml/2006/main">
  <p:tag name="AS_UNIQUEID" val="1362"/>
</p:tagLst>
</file>

<file path=ppt/tags/tag15.xml><?xml version="1.0" encoding="utf-8"?>
<p:tagLst xmlns:p="http://schemas.openxmlformats.org/presentationml/2006/main">
  <p:tag name="AS_UNIQUEID" val="1178"/>
</p:tagLst>
</file>

<file path=ppt/tags/tag150.xml><?xml version="1.0" encoding="utf-8"?>
<p:tagLst xmlns:p="http://schemas.openxmlformats.org/presentationml/2006/main">
  <p:tag name="AS_UNIQUEID" val="1363"/>
</p:tagLst>
</file>

<file path=ppt/tags/tag151.xml><?xml version="1.0" encoding="utf-8"?>
<p:tagLst xmlns:p="http://schemas.openxmlformats.org/presentationml/2006/main">
  <p:tag name="AS_UNIQUEID" val="1542"/>
</p:tagLst>
</file>

<file path=ppt/tags/tag152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153.xml><?xml version="1.0" encoding="utf-8"?>
<p:tagLst xmlns:p="http://schemas.openxmlformats.org/presentationml/2006/main">
  <p:tag name="AS_UNIQUEID" val="1157"/>
</p:tagLst>
</file>

<file path=ppt/tags/tag154.xml><?xml version="1.0" encoding="utf-8"?>
<p:tagLst xmlns:p="http://schemas.openxmlformats.org/presentationml/2006/main">
  <p:tag name="AS_UNIQUEID" val="566"/>
</p:tagLst>
</file>

<file path=ppt/tags/tag155.xml><?xml version="1.0" encoding="utf-8"?>
<p:tagLst xmlns:p="http://schemas.openxmlformats.org/presentationml/2006/main">
  <p:tag name="AS_UNIQUEID" val="567"/>
</p:tagLst>
</file>

<file path=ppt/tags/tag156.xml><?xml version="1.0" encoding="utf-8"?>
<p:tagLst xmlns:p="http://schemas.openxmlformats.org/presentationml/2006/main">
  <p:tag name="AS_UNIQUEID" val="568"/>
</p:tagLst>
</file>

<file path=ppt/tags/tag157.xml><?xml version="1.0" encoding="utf-8"?>
<p:tagLst xmlns:p="http://schemas.openxmlformats.org/presentationml/2006/main">
  <p:tag name="AS_UNIQUEID" val="569"/>
</p:tagLst>
</file>

<file path=ppt/tags/tag158.xml><?xml version="1.0" encoding="utf-8"?>
<p:tagLst xmlns:p="http://schemas.openxmlformats.org/presentationml/2006/main">
  <p:tag name="AS_UNIQUEID" val="570"/>
</p:tagLst>
</file>

<file path=ppt/tags/tag159.xml><?xml version="1.0" encoding="utf-8"?>
<p:tagLst xmlns:p="http://schemas.openxmlformats.org/presentationml/2006/main">
  <p:tag name="AS_UNIQUEID" val="571"/>
</p:tagLst>
</file>

<file path=ppt/tags/tag16.xml><?xml version="1.0" encoding="utf-8"?>
<p:tagLst xmlns:p="http://schemas.openxmlformats.org/presentationml/2006/main">
  <p:tag name="AS_UNIQUEID" val="1179"/>
</p:tagLst>
</file>

<file path=ppt/tags/tag160.xml><?xml version="1.0" encoding="utf-8"?>
<p:tagLst xmlns:p="http://schemas.openxmlformats.org/presentationml/2006/main">
  <p:tag name="AS_UNIQUEID" val="572"/>
</p:tagLst>
</file>

<file path=ppt/tags/tag161.xml><?xml version="1.0" encoding="utf-8"?>
<p:tagLst xmlns:p="http://schemas.openxmlformats.org/presentationml/2006/main">
  <p:tag name="AS_UNIQUEID" val="573"/>
</p:tagLst>
</file>

<file path=ppt/tags/tag162.xml><?xml version="1.0" encoding="utf-8"?>
<p:tagLst xmlns:p="http://schemas.openxmlformats.org/presentationml/2006/main">
  <p:tag name="AS_UNIQUEID" val="574"/>
</p:tagLst>
</file>

<file path=ppt/tags/tag163.xml><?xml version="1.0" encoding="utf-8"?>
<p:tagLst xmlns:p="http://schemas.openxmlformats.org/presentationml/2006/main">
  <p:tag name="AS_UNIQUEID" val="575"/>
</p:tagLst>
</file>

<file path=ppt/tags/tag164.xml><?xml version="1.0" encoding="utf-8"?>
<p:tagLst xmlns:p="http://schemas.openxmlformats.org/presentationml/2006/main">
  <p:tag name="AS_UNIQUEID" val="576"/>
</p:tagLst>
</file>

<file path=ppt/tags/tag165.xml><?xml version="1.0" encoding="utf-8"?>
<p:tagLst xmlns:p="http://schemas.openxmlformats.org/presentationml/2006/main">
  <p:tag name="AS_UNIQUEID" val="577"/>
</p:tagLst>
</file>

<file path=ppt/tags/tag166.xml><?xml version="1.0" encoding="utf-8"?>
<p:tagLst xmlns:p="http://schemas.openxmlformats.org/presentationml/2006/main">
  <p:tag name="AS_UNIQUEID" val="578"/>
</p:tagLst>
</file>

<file path=ppt/tags/tag167.xml><?xml version="1.0" encoding="utf-8"?>
<p:tagLst xmlns:p="http://schemas.openxmlformats.org/presentationml/2006/main">
  <p:tag name="AS_UNIQUEID" val="579"/>
</p:tagLst>
</file>

<file path=ppt/tags/tag168.xml><?xml version="1.0" encoding="utf-8"?>
<p:tagLst xmlns:p="http://schemas.openxmlformats.org/presentationml/2006/main">
  <p:tag name="AS_UNIQUEID" val="580"/>
</p:tagLst>
</file>

<file path=ppt/tags/tag169.xml><?xml version="1.0" encoding="utf-8"?>
<p:tagLst xmlns:p="http://schemas.openxmlformats.org/presentationml/2006/main">
  <p:tag name="AS_UNIQUEID" val="581"/>
</p:tagLst>
</file>

<file path=ppt/tags/tag17.xml><?xml version="1.0" encoding="utf-8"?>
<p:tagLst xmlns:p="http://schemas.openxmlformats.org/presentationml/2006/main">
  <p:tag name="AS_UNIQUEID" val="1180"/>
</p:tagLst>
</file>

<file path=ppt/tags/tag170.xml><?xml version="1.0" encoding="utf-8"?>
<p:tagLst xmlns:p="http://schemas.openxmlformats.org/presentationml/2006/main">
  <p:tag name="AS_UNIQUEID" val="1365"/>
</p:tagLst>
</file>

<file path=ppt/tags/tag171.xml><?xml version="1.0" encoding="utf-8"?>
<p:tagLst xmlns:p="http://schemas.openxmlformats.org/presentationml/2006/main">
  <p:tag name="AS_UNIQUEID" val="1366"/>
</p:tagLst>
</file>

<file path=ppt/tags/tag172.xml><?xml version="1.0" encoding="utf-8"?>
<p:tagLst xmlns:p="http://schemas.openxmlformats.org/presentationml/2006/main">
  <p:tag name="AS_UNIQUEID" val="1367"/>
</p:tagLst>
</file>

<file path=ppt/tags/tag173.xml><?xml version="1.0" encoding="utf-8"?>
<p:tagLst xmlns:p="http://schemas.openxmlformats.org/presentationml/2006/main">
  <p:tag name="AS_UNIQUEID" val="1368"/>
</p:tagLst>
</file>

<file path=ppt/tags/tag174.xml><?xml version="1.0" encoding="utf-8"?>
<p:tagLst xmlns:p="http://schemas.openxmlformats.org/presentationml/2006/main">
  <p:tag name="AS_UNIQUEID" val="1369"/>
</p:tagLst>
</file>

<file path=ppt/tags/tag175.xml><?xml version="1.0" encoding="utf-8"?>
<p:tagLst xmlns:p="http://schemas.openxmlformats.org/presentationml/2006/main">
  <p:tag name="AS_UNIQUEID" val="1370"/>
</p:tagLst>
</file>

<file path=ppt/tags/tag176.xml><?xml version="1.0" encoding="utf-8"?>
<p:tagLst xmlns:p="http://schemas.openxmlformats.org/presentationml/2006/main">
  <p:tag name="AS_UNIQUEID" val="1371"/>
</p:tagLst>
</file>

<file path=ppt/tags/tag177.xml><?xml version="1.0" encoding="utf-8"?>
<p:tagLst xmlns:p="http://schemas.openxmlformats.org/presentationml/2006/main">
  <p:tag name="AS_UNIQUEID" val="1372"/>
</p:tagLst>
</file>

<file path=ppt/tags/tag178.xml><?xml version="1.0" encoding="utf-8"?>
<p:tagLst xmlns:p="http://schemas.openxmlformats.org/presentationml/2006/main">
  <p:tag name="AS_UNIQUEID" val="1373"/>
</p:tagLst>
</file>

<file path=ppt/tags/tag179.xml><?xml version="1.0" encoding="utf-8"?>
<p:tagLst xmlns:p="http://schemas.openxmlformats.org/presentationml/2006/main">
  <p:tag name="AS_UNIQUEID" val="1157"/>
</p:tagLst>
</file>

<file path=ppt/tags/tag18.xml><?xml version="1.0" encoding="utf-8"?>
<p:tagLst xmlns:p="http://schemas.openxmlformats.org/presentationml/2006/main">
  <p:tag name="AS_UNIQUEID" val="1181"/>
</p:tagLst>
</file>

<file path=ppt/tags/tag180.xml><?xml version="1.0" encoding="utf-8"?>
<p:tagLst xmlns:p="http://schemas.openxmlformats.org/presentationml/2006/main">
  <p:tag name="AS_UNIQUEID" val="340"/>
</p:tagLst>
</file>

<file path=ppt/tags/tag181.xml><?xml version="1.0" encoding="utf-8"?>
<p:tagLst xmlns:p="http://schemas.openxmlformats.org/presentationml/2006/main">
  <p:tag name="AS_UNIQUEID" val="346"/>
</p:tagLst>
</file>

<file path=ppt/tags/tag182.xml><?xml version="1.0" encoding="utf-8"?>
<p:tagLst xmlns:p="http://schemas.openxmlformats.org/presentationml/2006/main">
  <p:tag name="AS_UNIQUEID" val="1375"/>
</p:tagLst>
</file>

<file path=ppt/tags/tag183.xml><?xml version="1.0" encoding="utf-8"?>
<p:tagLst xmlns:p="http://schemas.openxmlformats.org/presentationml/2006/main">
  <p:tag name="AS_UNIQUEID" val="1376"/>
</p:tagLst>
</file>

<file path=ppt/tags/tag184.xml><?xml version="1.0" encoding="utf-8"?>
<p:tagLst xmlns:p="http://schemas.openxmlformats.org/presentationml/2006/main">
  <p:tag name="AS_UNIQUEID" val="1377"/>
</p:tagLst>
</file>

<file path=ppt/tags/tag185.xml><?xml version="1.0" encoding="utf-8"?>
<p:tagLst xmlns:p="http://schemas.openxmlformats.org/presentationml/2006/main">
  <p:tag name="AS_UNIQUEID" val="1378"/>
</p:tagLst>
</file>

<file path=ppt/tags/tag186.xml><?xml version="1.0" encoding="utf-8"?>
<p:tagLst xmlns:p="http://schemas.openxmlformats.org/presentationml/2006/main">
  <p:tag name="AS_UNIQUEID" val="1379"/>
</p:tagLst>
</file>

<file path=ppt/tags/tag187.xml><?xml version="1.0" encoding="utf-8"?>
<p:tagLst xmlns:p="http://schemas.openxmlformats.org/presentationml/2006/main">
  <p:tag name="AS_UNIQUEID" val="1380"/>
</p:tagLst>
</file>

<file path=ppt/tags/tag188.xml><?xml version="1.0" encoding="utf-8"?>
<p:tagLst xmlns:p="http://schemas.openxmlformats.org/presentationml/2006/main">
  <p:tag name="AS_UNIQUEID" val="588"/>
</p:tagLst>
</file>

<file path=ppt/tags/tag189.xml><?xml version="1.0" encoding="utf-8"?>
<p:tagLst xmlns:p="http://schemas.openxmlformats.org/presentationml/2006/main">
  <p:tag name="AS_UNIQUEID" val="345"/>
</p:tagLst>
</file>

<file path=ppt/tags/tag19.xml><?xml version="1.0" encoding="utf-8"?>
<p:tagLst xmlns:p="http://schemas.openxmlformats.org/presentationml/2006/main">
  <p:tag name="AS_UNIQUEID" val="1183"/>
</p:tagLst>
</file>

<file path=ppt/tags/tag190.xml><?xml version="1.0" encoding="utf-8"?>
<p:tagLst xmlns:p="http://schemas.openxmlformats.org/presentationml/2006/main">
  <p:tag name="AS_UNIQUEID" val="347"/>
</p:tagLst>
</file>

<file path=ppt/tags/tag191.xml><?xml version="1.0" encoding="utf-8"?>
<p:tagLst xmlns:p="http://schemas.openxmlformats.org/presentationml/2006/main">
  <p:tag name="AS_UNIQUEID" val="114"/>
</p:tagLst>
</file>

<file path=ppt/tags/tag192.xml><?xml version="1.0" encoding="utf-8"?>
<p:tagLst xmlns:p="http://schemas.openxmlformats.org/presentationml/2006/main">
  <p:tag name="AS_UNIQUEID" val="115"/>
</p:tagLst>
</file>

<file path=ppt/tags/tag193.xml><?xml version="1.0" encoding="utf-8"?>
<p:tagLst xmlns:p="http://schemas.openxmlformats.org/presentationml/2006/main">
  <p:tag name="AS_UNIQUEID" val="116"/>
</p:tagLst>
</file>

<file path=ppt/tags/tag194.xml><?xml version="1.0" encoding="utf-8"?>
<p:tagLst xmlns:p="http://schemas.openxmlformats.org/presentationml/2006/main">
  <p:tag name="AS_UNIQUEID" val="117"/>
</p:tagLst>
</file>

<file path=ppt/tags/tag195.xml><?xml version="1.0" encoding="utf-8"?>
<p:tagLst xmlns:p="http://schemas.openxmlformats.org/presentationml/2006/main">
  <p:tag name="AS_UNIQUEID" val="118"/>
</p:tagLst>
</file>

<file path=ppt/tags/tag196.xml><?xml version="1.0" encoding="utf-8"?>
<p:tagLst xmlns:p="http://schemas.openxmlformats.org/presentationml/2006/main">
  <p:tag name="AS_UNIQUEID" val="119"/>
</p:tagLst>
</file>

<file path=ppt/tags/tag197.xml><?xml version="1.0" encoding="utf-8"?>
<p:tagLst xmlns:p="http://schemas.openxmlformats.org/presentationml/2006/main">
  <p:tag name="AS_UNIQUEID" val="120"/>
</p:tagLst>
</file>

<file path=ppt/tags/tag198.xml><?xml version="1.0" encoding="utf-8"?>
<p:tagLst xmlns:p="http://schemas.openxmlformats.org/presentationml/2006/main">
  <p:tag name="AS_UNIQUEID" val="121"/>
</p:tagLst>
</file>

<file path=ppt/tags/tag199.xml><?xml version="1.0" encoding="utf-8"?>
<p:tagLst xmlns:p="http://schemas.openxmlformats.org/presentationml/2006/main">
  <p:tag name="AS_UNIQUEID" val="122"/>
</p:tagLst>
</file>

<file path=ppt/tags/tag2.xml><?xml version="1.0" encoding="utf-8"?>
<p:tagLst xmlns:p="http://schemas.openxmlformats.org/presentationml/2006/main">
  <p:tag name="AS_UNIQUEID" val="1161"/>
</p:tagLst>
</file>

<file path=ppt/tags/tag20.xml><?xml version="1.0" encoding="utf-8"?>
<p:tagLst xmlns:p="http://schemas.openxmlformats.org/presentationml/2006/main">
  <p:tag name="AS_UNIQUEID" val="1184"/>
</p:tagLst>
</file>

<file path=ppt/tags/tag200.xml><?xml version="1.0" encoding="utf-8"?>
<p:tagLst xmlns:p="http://schemas.openxmlformats.org/presentationml/2006/main">
  <p:tag name="AS_UNIQUEID" val="123"/>
</p:tagLst>
</file>

<file path=ppt/tags/tag201.xml><?xml version="1.0" encoding="utf-8"?>
<p:tagLst xmlns:p="http://schemas.openxmlformats.org/presentationml/2006/main">
  <p:tag name="AS_UNIQUEID" val="124"/>
</p:tagLst>
</file>

<file path=ppt/tags/tag202.xml><?xml version="1.0" encoding="utf-8"?>
<p:tagLst xmlns:p="http://schemas.openxmlformats.org/presentationml/2006/main">
  <p:tag name="AS_UNIQUEID" val="125"/>
</p:tagLst>
</file>

<file path=ppt/tags/tag203.xml><?xml version="1.0" encoding="utf-8"?>
<p:tagLst xmlns:p="http://schemas.openxmlformats.org/presentationml/2006/main">
  <p:tag name="AS_UNIQUEID" val="126"/>
</p:tagLst>
</file>

<file path=ppt/tags/tag204.xml><?xml version="1.0" encoding="utf-8"?>
<p:tagLst xmlns:p="http://schemas.openxmlformats.org/presentationml/2006/main">
  <p:tag name="AS_UNIQUEID" val="127"/>
</p:tagLst>
</file>

<file path=ppt/tags/tag205.xml><?xml version="1.0" encoding="utf-8"?>
<p:tagLst xmlns:p="http://schemas.openxmlformats.org/presentationml/2006/main">
  <p:tag name="AS_UNIQUEID" val="128"/>
</p:tagLst>
</file>

<file path=ppt/tags/tag206.xml><?xml version="1.0" encoding="utf-8"?>
<p:tagLst xmlns:p="http://schemas.openxmlformats.org/presentationml/2006/main">
  <p:tag name="AS_UNIQUEID" val="129"/>
</p:tagLst>
</file>

<file path=ppt/tags/tag207.xml><?xml version="1.0" encoding="utf-8"?>
<p:tagLst xmlns:p="http://schemas.openxmlformats.org/presentationml/2006/main">
  <p:tag name="AS_UNIQUEID" val="130"/>
</p:tagLst>
</file>

<file path=ppt/tags/tag208.xml><?xml version="1.0" encoding="utf-8"?>
<p:tagLst xmlns:p="http://schemas.openxmlformats.org/presentationml/2006/main">
  <p:tag name="AS_UNIQUEID" val="131"/>
</p:tagLst>
</file>

<file path=ppt/tags/tag209.xml><?xml version="1.0" encoding="utf-8"?>
<p:tagLst xmlns:p="http://schemas.openxmlformats.org/presentationml/2006/main">
  <p:tag name="AS_UNIQUEID" val="132"/>
</p:tagLst>
</file>

<file path=ppt/tags/tag21.xml><?xml version="1.0" encoding="utf-8"?>
<p:tagLst xmlns:p="http://schemas.openxmlformats.org/presentationml/2006/main">
  <p:tag name="AS_UNIQUEID" val="1185"/>
</p:tagLst>
</file>

<file path=ppt/tags/tag210.xml><?xml version="1.0" encoding="utf-8"?>
<p:tagLst xmlns:p="http://schemas.openxmlformats.org/presentationml/2006/main">
  <p:tag name="AS_UNIQUEID" val="133"/>
</p:tagLst>
</file>

<file path=ppt/tags/tag211.xml><?xml version="1.0" encoding="utf-8"?>
<p:tagLst xmlns:p="http://schemas.openxmlformats.org/presentationml/2006/main">
  <p:tag name="AS_UNIQUEID" val="134"/>
</p:tagLst>
</file>

<file path=ppt/tags/tag212.xml><?xml version="1.0" encoding="utf-8"?>
<p:tagLst xmlns:p="http://schemas.openxmlformats.org/presentationml/2006/main">
  <p:tag name="AS_UNIQUEID" val="135"/>
</p:tagLst>
</file>

<file path=ppt/tags/tag213.xml><?xml version="1.0" encoding="utf-8"?>
<p:tagLst xmlns:p="http://schemas.openxmlformats.org/presentationml/2006/main">
  <p:tag name="AS_UNIQUEID" val="136"/>
</p:tagLst>
</file>

<file path=ppt/tags/tag214.xml><?xml version="1.0" encoding="utf-8"?>
<p:tagLst xmlns:p="http://schemas.openxmlformats.org/presentationml/2006/main">
  <p:tag name="AS_UNIQUEID" val="137"/>
</p:tagLst>
</file>

<file path=ppt/tags/tag215.xml><?xml version="1.0" encoding="utf-8"?>
<p:tagLst xmlns:p="http://schemas.openxmlformats.org/presentationml/2006/main">
  <p:tag name="AS_UNIQUEID" val="138"/>
</p:tagLst>
</file>

<file path=ppt/tags/tag216.xml><?xml version="1.0" encoding="utf-8"?>
<p:tagLst xmlns:p="http://schemas.openxmlformats.org/presentationml/2006/main">
  <p:tag name="AS_UNIQUEID" val="139"/>
</p:tagLst>
</file>

<file path=ppt/tags/tag217.xml><?xml version="1.0" encoding="utf-8"?>
<p:tagLst xmlns:p="http://schemas.openxmlformats.org/presentationml/2006/main">
  <p:tag name="AS_UNIQUEID" val="140"/>
</p:tagLst>
</file>

<file path=ppt/tags/tag218.xml><?xml version="1.0" encoding="utf-8"?>
<p:tagLst xmlns:p="http://schemas.openxmlformats.org/presentationml/2006/main">
  <p:tag name="AS_UNIQUEID" val="141"/>
</p:tagLst>
</file>

<file path=ppt/tags/tag219.xml><?xml version="1.0" encoding="utf-8"?>
<p:tagLst xmlns:p="http://schemas.openxmlformats.org/presentationml/2006/main">
  <p:tag name="AS_UNIQUEID" val="142"/>
</p:tagLst>
</file>

<file path=ppt/tags/tag22.xml><?xml version="1.0" encoding="utf-8"?>
<p:tagLst xmlns:p="http://schemas.openxmlformats.org/presentationml/2006/main">
  <p:tag name="AS_UNIQUEID" val="1186"/>
</p:tagLst>
</file>

<file path=ppt/tags/tag220.xml><?xml version="1.0" encoding="utf-8"?>
<p:tagLst xmlns:p="http://schemas.openxmlformats.org/presentationml/2006/main">
  <p:tag name="AS_UNIQUEID" val="143"/>
</p:tagLst>
</file>

<file path=ppt/tags/tag221.xml><?xml version="1.0" encoding="utf-8"?>
<p:tagLst xmlns:p="http://schemas.openxmlformats.org/presentationml/2006/main">
  <p:tag name="AS_UNIQUEID" val="144"/>
</p:tagLst>
</file>

<file path=ppt/tags/tag222.xml><?xml version="1.0" encoding="utf-8"?>
<p:tagLst xmlns:p="http://schemas.openxmlformats.org/presentationml/2006/main">
  <p:tag name="AS_UNIQUEID" val="145"/>
</p:tagLst>
</file>

<file path=ppt/tags/tag223.xml><?xml version="1.0" encoding="utf-8"?>
<p:tagLst xmlns:p="http://schemas.openxmlformats.org/presentationml/2006/main">
  <p:tag name="AS_UNIQUEID" val="146"/>
</p:tagLst>
</file>

<file path=ppt/tags/tag224.xml><?xml version="1.0" encoding="utf-8"?>
<p:tagLst xmlns:p="http://schemas.openxmlformats.org/presentationml/2006/main">
  <p:tag name="AS_UNIQUEID" val="147"/>
</p:tagLst>
</file>

<file path=ppt/tags/tag225.xml><?xml version="1.0" encoding="utf-8"?>
<p:tagLst xmlns:p="http://schemas.openxmlformats.org/presentationml/2006/main">
  <p:tag name="AS_UNIQUEID" val="148"/>
</p:tagLst>
</file>

<file path=ppt/tags/tag226.xml><?xml version="1.0" encoding="utf-8"?>
<p:tagLst xmlns:p="http://schemas.openxmlformats.org/presentationml/2006/main">
  <p:tag name="AS_UNIQUEID" val="149"/>
</p:tagLst>
</file>

<file path=ppt/tags/tag227.xml><?xml version="1.0" encoding="utf-8"?>
<p:tagLst xmlns:p="http://schemas.openxmlformats.org/presentationml/2006/main">
  <p:tag name="AS_UNIQUEID" val="150"/>
</p:tagLst>
</file>

<file path=ppt/tags/tag228.xml><?xml version="1.0" encoding="utf-8"?>
<p:tagLst xmlns:p="http://schemas.openxmlformats.org/presentationml/2006/main">
  <p:tag name="AS_UNIQUEID" val="151"/>
</p:tagLst>
</file>

<file path=ppt/tags/tag229.xml><?xml version="1.0" encoding="utf-8"?>
<p:tagLst xmlns:p="http://schemas.openxmlformats.org/presentationml/2006/main">
  <p:tag name="AS_UNIQUEID" val="152"/>
</p:tagLst>
</file>

<file path=ppt/tags/tag23.xml><?xml version="1.0" encoding="utf-8"?>
<p:tagLst xmlns:p="http://schemas.openxmlformats.org/presentationml/2006/main">
  <p:tag name="AS_UNIQUEID" val="1188"/>
</p:tagLst>
</file>

<file path=ppt/tags/tag230.xml><?xml version="1.0" encoding="utf-8"?>
<p:tagLst xmlns:p="http://schemas.openxmlformats.org/presentationml/2006/main">
  <p:tag name="AS_UNIQUEID" val="153"/>
</p:tagLst>
</file>

<file path=ppt/tags/tag231.xml><?xml version="1.0" encoding="utf-8"?>
<p:tagLst xmlns:p="http://schemas.openxmlformats.org/presentationml/2006/main">
  <p:tag name="AS_UNIQUEID" val="154"/>
</p:tagLst>
</file>

<file path=ppt/tags/tag232.xml><?xml version="1.0" encoding="utf-8"?>
<p:tagLst xmlns:p="http://schemas.openxmlformats.org/presentationml/2006/main">
  <p:tag name="AS_UNIQUEID" val="155"/>
</p:tagLst>
</file>

<file path=ppt/tags/tag233.xml><?xml version="1.0" encoding="utf-8"?>
<p:tagLst xmlns:p="http://schemas.openxmlformats.org/presentationml/2006/main">
  <p:tag name="AS_UNIQUEID" val="156"/>
</p:tagLst>
</file>

<file path=ppt/tags/tag234.xml><?xml version="1.0" encoding="utf-8"?>
<p:tagLst xmlns:p="http://schemas.openxmlformats.org/presentationml/2006/main">
  <p:tag name="AS_UNIQUEID" val="157"/>
</p:tagLst>
</file>

<file path=ppt/tags/tag235.xml><?xml version="1.0" encoding="utf-8"?>
<p:tagLst xmlns:p="http://schemas.openxmlformats.org/presentationml/2006/main">
  <p:tag name="AS_UNIQUEID" val="158"/>
</p:tagLst>
</file>

<file path=ppt/tags/tag236.xml><?xml version="1.0" encoding="utf-8"?>
<p:tagLst xmlns:p="http://schemas.openxmlformats.org/presentationml/2006/main">
  <p:tag name="AS_UNIQUEID" val="159"/>
</p:tagLst>
</file>

<file path=ppt/tags/tag237.xml><?xml version="1.0" encoding="utf-8"?>
<p:tagLst xmlns:p="http://schemas.openxmlformats.org/presentationml/2006/main">
  <p:tag name="AS_UNIQUEID" val="160"/>
</p:tagLst>
</file>

<file path=ppt/tags/tag238.xml><?xml version="1.0" encoding="utf-8"?>
<p:tagLst xmlns:p="http://schemas.openxmlformats.org/presentationml/2006/main">
  <p:tag name="AS_UNIQUEID" val="161"/>
</p:tagLst>
</file>

<file path=ppt/tags/tag239.xml><?xml version="1.0" encoding="utf-8"?>
<p:tagLst xmlns:p="http://schemas.openxmlformats.org/presentationml/2006/main">
  <p:tag name="AS_UNIQUEID" val="162"/>
</p:tagLst>
</file>

<file path=ppt/tags/tag24.xml><?xml version="1.0" encoding="utf-8"?>
<p:tagLst xmlns:p="http://schemas.openxmlformats.org/presentationml/2006/main">
  <p:tag name="AS_UNIQUEID" val="1190"/>
</p:tagLst>
</file>

<file path=ppt/tags/tag240.xml><?xml version="1.0" encoding="utf-8"?>
<p:tagLst xmlns:p="http://schemas.openxmlformats.org/presentationml/2006/main">
  <p:tag name="AS_UNIQUEID" val="163"/>
</p:tagLst>
</file>

<file path=ppt/tags/tag241.xml><?xml version="1.0" encoding="utf-8"?>
<p:tagLst xmlns:p="http://schemas.openxmlformats.org/presentationml/2006/main">
  <p:tag name="AS_UNIQUEID" val="164"/>
</p:tagLst>
</file>

<file path=ppt/tags/tag242.xml><?xml version="1.0" encoding="utf-8"?>
<p:tagLst xmlns:p="http://schemas.openxmlformats.org/presentationml/2006/main">
  <p:tag name="AS_UNIQUEID" val="165"/>
</p:tagLst>
</file>

<file path=ppt/tags/tag243.xml><?xml version="1.0" encoding="utf-8"?>
<p:tagLst xmlns:p="http://schemas.openxmlformats.org/presentationml/2006/main">
  <p:tag name="AS_UNIQUEID" val="166"/>
</p:tagLst>
</file>

<file path=ppt/tags/tag244.xml><?xml version="1.0" encoding="utf-8"?>
<p:tagLst xmlns:p="http://schemas.openxmlformats.org/presentationml/2006/main">
  <p:tag name="AS_UNIQUEID" val="167"/>
</p:tagLst>
</file>

<file path=ppt/tags/tag245.xml><?xml version="1.0" encoding="utf-8"?>
<p:tagLst xmlns:p="http://schemas.openxmlformats.org/presentationml/2006/main">
  <p:tag name="AS_UNIQUEID" val="168"/>
</p:tagLst>
</file>

<file path=ppt/tags/tag246.xml><?xml version="1.0" encoding="utf-8"?>
<p:tagLst xmlns:p="http://schemas.openxmlformats.org/presentationml/2006/main">
  <p:tag name="AS_UNIQUEID" val="169"/>
</p:tagLst>
</file>

<file path=ppt/tags/tag247.xml><?xml version="1.0" encoding="utf-8"?>
<p:tagLst xmlns:p="http://schemas.openxmlformats.org/presentationml/2006/main">
  <p:tag name="AS_UNIQUEID" val="170"/>
</p:tagLst>
</file>

<file path=ppt/tags/tag248.xml><?xml version="1.0" encoding="utf-8"?>
<p:tagLst xmlns:p="http://schemas.openxmlformats.org/presentationml/2006/main">
  <p:tag name="AS_UNIQUEID" val="171"/>
</p:tagLst>
</file>

<file path=ppt/tags/tag249.xml><?xml version="1.0" encoding="utf-8"?>
<p:tagLst xmlns:p="http://schemas.openxmlformats.org/presentationml/2006/main">
  <p:tag name="AS_UNIQUEID" val="172"/>
</p:tagLst>
</file>

<file path=ppt/tags/tag25.xml><?xml version="1.0" encoding="utf-8"?>
<p:tagLst xmlns:p="http://schemas.openxmlformats.org/presentationml/2006/main">
  <p:tag name="AS_UNIQUEID" val="1191"/>
</p:tagLst>
</file>

<file path=ppt/tags/tag250.xml><?xml version="1.0" encoding="utf-8"?>
<p:tagLst xmlns:p="http://schemas.openxmlformats.org/presentationml/2006/main">
  <p:tag name="AS_UNIQUEID" val="173"/>
</p:tagLst>
</file>

<file path=ppt/tags/tag251.xml><?xml version="1.0" encoding="utf-8"?>
<p:tagLst xmlns:p="http://schemas.openxmlformats.org/presentationml/2006/main">
  <p:tag name="AS_UNIQUEID" val="174"/>
</p:tagLst>
</file>

<file path=ppt/tags/tag252.xml><?xml version="1.0" encoding="utf-8"?>
<p:tagLst xmlns:p="http://schemas.openxmlformats.org/presentationml/2006/main">
  <p:tag name="AS_UNIQUEID" val="175"/>
</p:tagLst>
</file>

<file path=ppt/tags/tag253.xml><?xml version="1.0" encoding="utf-8"?>
<p:tagLst xmlns:p="http://schemas.openxmlformats.org/presentationml/2006/main">
  <p:tag name="AS_UNIQUEID" val="176"/>
</p:tagLst>
</file>

<file path=ppt/tags/tag254.xml><?xml version="1.0" encoding="utf-8"?>
<p:tagLst xmlns:p="http://schemas.openxmlformats.org/presentationml/2006/main">
  <p:tag name="AS_UNIQUEID" val="1382"/>
</p:tagLst>
</file>

<file path=ppt/tags/tag255.xml><?xml version="1.0" encoding="utf-8"?>
<p:tagLst xmlns:p="http://schemas.openxmlformats.org/presentationml/2006/main">
  <p:tag name="AS_UNIQUEID" val="1383"/>
</p:tagLst>
</file>

<file path=ppt/tags/tag256.xml><?xml version="1.0" encoding="utf-8"?>
<p:tagLst xmlns:p="http://schemas.openxmlformats.org/presentationml/2006/main">
  <p:tag name="AS_UNIQUEID" val="1384"/>
</p:tagLst>
</file>

<file path=ppt/tags/tag257.xml><?xml version="1.0" encoding="utf-8"?>
<p:tagLst xmlns:p="http://schemas.openxmlformats.org/presentationml/2006/main">
  <p:tag name="AS_UNIQUEID" val="1385"/>
</p:tagLst>
</file>

<file path=ppt/tags/tag258.xml><?xml version="1.0" encoding="utf-8"?>
<p:tagLst xmlns:p="http://schemas.openxmlformats.org/presentationml/2006/main">
  <p:tag name="AS_UNIQUEID" val="1386"/>
</p:tagLst>
</file>

<file path=ppt/tags/tag259.xml><?xml version="1.0" encoding="utf-8"?>
<p:tagLst xmlns:p="http://schemas.openxmlformats.org/presentationml/2006/main">
  <p:tag name="AS_UNIQUEID" val="1388"/>
</p:tagLst>
</file>

<file path=ppt/tags/tag26.xml><?xml version="1.0" encoding="utf-8"?>
<p:tagLst xmlns:p="http://schemas.openxmlformats.org/presentationml/2006/main">
  <p:tag name="AS_UNIQUEID" val="1192"/>
</p:tagLst>
</file>

<file path=ppt/tags/tag260.xml><?xml version="1.0" encoding="utf-8"?>
<p:tagLst xmlns:p="http://schemas.openxmlformats.org/presentationml/2006/main">
  <p:tag name="AS_UNIQUEID" val="1389"/>
</p:tagLst>
</file>

<file path=ppt/tags/tag261.xml><?xml version="1.0" encoding="utf-8"?>
<p:tagLst xmlns:p="http://schemas.openxmlformats.org/presentationml/2006/main">
  <p:tag name="AS_UNIQUEID" val="1390"/>
</p:tagLst>
</file>

<file path=ppt/tags/tag262.xml><?xml version="1.0" encoding="utf-8"?>
<p:tagLst xmlns:p="http://schemas.openxmlformats.org/presentationml/2006/main">
  <p:tag name="AS_UNIQUEID" val="1391"/>
</p:tagLst>
</file>

<file path=ppt/tags/tag263.xml><?xml version="1.0" encoding="utf-8"?>
<p:tagLst xmlns:p="http://schemas.openxmlformats.org/presentationml/2006/main">
  <p:tag name="AS_UNIQUEID" val="1392"/>
</p:tagLst>
</file>

<file path=ppt/tags/tag264.xml><?xml version="1.0" encoding="utf-8"?>
<p:tagLst xmlns:p="http://schemas.openxmlformats.org/presentationml/2006/main">
  <p:tag name="AS_UNIQUEID" val="1393"/>
</p:tagLst>
</file>

<file path=ppt/tags/tag265.xml><?xml version="1.0" encoding="utf-8"?>
<p:tagLst xmlns:p="http://schemas.openxmlformats.org/presentationml/2006/main">
  <p:tag name="AS_UNIQUEID" val="1394"/>
</p:tagLst>
</file>

<file path=ppt/tags/tag266.xml><?xml version="1.0" encoding="utf-8"?>
<p:tagLst xmlns:p="http://schemas.openxmlformats.org/presentationml/2006/main">
  <p:tag name="AS_UNIQUEID" val="1395"/>
</p:tagLst>
</file>

<file path=ppt/tags/tag267.xml><?xml version="1.0" encoding="utf-8"?>
<p:tagLst xmlns:p="http://schemas.openxmlformats.org/presentationml/2006/main">
  <p:tag name="AS_UNIQUEID" val="1396"/>
</p:tagLst>
</file>

<file path=ppt/tags/tag268.xml><?xml version="1.0" encoding="utf-8"?>
<p:tagLst xmlns:p="http://schemas.openxmlformats.org/presentationml/2006/main">
  <p:tag name="AS_UNIQUEID" val="1398"/>
</p:tagLst>
</file>

<file path=ppt/tags/tag269.xml><?xml version="1.0" encoding="utf-8"?>
<p:tagLst xmlns:p="http://schemas.openxmlformats.org/presentationml/2006/main">
  <p:tag name="AS_UNIQUEID" val="1399"/>
</p:tagLst>
</file>

<file path=ppt/tags/tag27.xml><?xml version="1.0" encoding="utf-8"?>
<p:tagLst xmlns:p="http://schemas.openxmlformats.org/presentationml/2006/main">
  <p:tag name="AS_UNIQUEID" val="1193"/>
</p:tagLst>
</file>

<file path=ppt/tags/tag2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271.xml><?xml version="1.0" encoding="utf-8"?>
<p:tagLst xmlns:p="http://schemas.openxmlformats.org/presentationml/2006/main">
  <p:tag name="AS_UNIQUEID" val="1408"/>
</p:tagLst>
</file>

<file path=ppt/tags/tag272.xml><?xml version="1.0" encoding="utf-8"?>
<p:tagLst xmlns:p="http://schemas.openxmlformats.org/presentationml/2006/main">
  <p:tag name="AS_UNIQUEID" val="26"/>
</p:tagLst>
</file>

<file path=ppt/tags/tag273.xml><?xml version="1.0" encoding="utf-8"?>
<p:tagLst xmlns:p="http://schemas.openxmlformats.org/presentationml/2006/main">
  <p:tag name="AS_UNIQUEID" val="27"/>
</p:tagLst>
</file>

<file path=ppt/tags/tag274.xml><?xml version="1.0" encoding="utf-8"?>
<p:tagLst xmlns:p="http://schemas.openxmlformats.org/presentationml/2006/main">
  <p:tag name="AS_UNIQUEID" val="28"/>
</p:tagLst>
</file>

<file path=ppt/tags/tag275.xml><?xml version="1.0" encoding="utf-8"?>
<p:tagLst xmlns:p="http://schemas.openxmlformats.org/presentationml/2006/main">
  <p:tag name="AS_UNIQUEID" val="29"/>
</p:tagLst>
</file>

<file path=ppt/tags/tag276.xml><?xml version="1.0" encoding="utf-8"?>
<p:tagLst xmlns:p="http://schemas.openxmlformats.org/presentationml/2006/main">
  <p:tag name="AS_UNIQUEID" val="30"/>
</p:tagLst>
</file>

<file path=ppt/tags/tag277.xml><?xml version="1.0" encoding="utf-8"?>
<p:tagLst xmlns:p="http://schemas.openxmlformats.org/presentationml/2006/main">
  <p:tag name="AS_UNIQUEID" val="31"/>
</p:tagLst>
</file>

<file path=ppt/tags/tag278.xml><?xml version="1.0" encoding="utf-8"?>
<p:tagLst xmlns:p="http://schemas.openxmlformats.org/presentationml/2006/main">
  <p:tag name="AS_UNIQUEID" val="32"/>
</p:tagLst>
</file>

<file path=ppt/tags/tag279.xml><?xml version="1.0" encoding="utf-8"?>
<p:tagLst xmlns:p="http://schemas.openxmlformats.org/presentationml/2006/main">
  <p:tag name="AS_UNIQUEID" val="33"/>
</p:tagLst>
</file>

<file path=ppt/tags/tag28.xml><?xml version="1.0" encoding="utf-8"?>
<p:tagLst xmlns:p="http://schemas.openxmlformats.org/presentationml/2006/main">
  <p:tag name="AS_UNIQUEID" val="1195"/>
</p:tagLst>
</file>

<file path=ppt/tags/tag280.xml><?xml version="1.0" encoding="utf-8"?>
<p:tagLst xmlns:p="http://schemas.openxmlformats.org/presentationml/2006/main">
  <p:tag name="AS_UNIQUEID" val="34"/>
</p:tagLst>
</file>

<file path=ppt/tags/tag281.xml><?xml version="1.0" encoding="utf-8"?>
<p:tagLst xmlns:p="http://schemas.openxmlformats.org/presentationml/2006/main">
  <p:tag name="AS_UNIQUEID" val="35"/>
</p:tagLst>
</file>

<file path=ppt/tags/tag282.xml><?xml version="1.0" encoding="utf-8"?>
<p:tagLst xmlns:p="http://schemas.openxmlformats.org/presentationml/2006/main">
  <p:tag name="AS_UNIQUEID" val="36"/>
</p:tagLst>
</file>

<file path=ppt/tags/tag283.xml><?xml version="1.0" encoding="utf-8"?>
<p:tagLst xmlns:p="http://schemas.openxmlformats.org/presentationml/2006/main">
  <p:tag name="AS_UNIQUEID" val="37"/>
</p:tagLst>
</file>

<file path=ppt/tags/tag284.xml><?xml version="1.0" encoding="utf-8"?>
<p:tagLst xmlns:p="http://schemas.openxmlformats.org/presentationml/2006/main">
  <p:tag name="AS_UNIQUEID" val="38"/>
</p:tagLst>
</file>

<file path=ppt/tags/tag285.xml><?xml version="1.0" encoding="utf-8"?>
<p:tagLst xmlns:p="http://schemas.openxmlformats.org/presentationml/2006/main">
  <p:tag name="AS_UNIQUEID" val="39"/>
</p:tagLst>
</file>

<file path=ppt/tags/tag286.xml><?xml version="1.0" encoding="utf-8"?>
<p:tagLst xmlns:p="http://schemas.openxmlformats.org/presentationml/2006/main">
  <p:tag name="AS_UNIQUEID" val="40"/>
</p:tagLst>
</file>

<file path=ppt/tags/tag287.xml><?xml version="1.0" encoding="utf-8"?>
<p:tagLst xmlns:p="http://schemas.openxmlformats.org/presentationml/2006/main">
  <p:tag name="AS_UNIQUEID" val="41"/>
</p:tagLst>
</file>

<file path=ppt/tags/tag288.xml><?xml version="1.0" encoding="utf-8"?>
<p:tagLst xmlns:p="http://schemas.openxmlformats.org/presentationml/2006/main">
  <p:tag name="AS_UNIQUEID" val="42"/>
</p:tagLst>
</file>

<file path=ppt/tags/tag289.xml><?xml version="1.0" encoding="utf-8"?>
<p:tagLst xmlns:p="http://schemas.openxmlformats.org/presentationml/2006/main">
  <p:tag name="AS_UNIQUEID" val="43"/>
</p:tagLst>
</file>

<file path=ppt/tags/tag29.xml><?xml version="1.0" encoding="utf-8"?>
<p:tagLst xmlns:p="http://schemas.openxmlformats.org/presentationml/2006/main">
  <p:tag name="AS_UNIQUEID" val="1196"/>
</p:tagLst>
</file>

<file path=ppt/tags/tag290.xml><?xml version="1.0" encoding="utf-8"?>
<p:tagLst xmlns:p="http://schemas.openxmlformats.org/presentationml/2006/main">
  <p:tag name="AS_UNIQUEID" val="44"/>
</p:tagLst>
</file>

<file path=ppt/tags/tag291.xml><?xml version="1.0" encoding="utf-8"?>
<p:tagLst xmlns:p="http://schemas.openxmlformats.org/presentationml/2006/main">
  <p:tag name="AS_UNIQUEID" val="45"/>
</p:tagLst>
</file>

<file path=ppt/tags/tag292.xml><?xml version="1.0" encoding="utf-8"?>
<p:tagLst xmlns:p="http://schemas.openxmlformats.org/presentationml/2006/main">
  <p:tag name="AS_UNIQUEID" val="46"/>
</p:tagLst>
</file>

<file path=ppt/tags/tag293.xml><?xml version="1.0" encoding="utf-8"?>
<p:tagLst xmlns:p="http://schemas.openxmlformats.org/presentationml/2006/main">
  <p:tag name="AS_UNIQUEID" val="47"/>
</p:tagLst>
</file>

<file path=ppt/tags/tag294.xml><?xml version="1.0" encoding="utf-8"?>
<p:tagLst xmlns:p="http://schemas.openxmlformats.org/presentationml/2006/main">
  <p:tag name="AS_UNIQUEID" val="48"/>
</p:tagLst>
</file>

<file path=ppt/tags/tag295.xml><?xml version="1.0" encoding="utf-8"?>
<p:tagLst xmlns:p="http://schemas.openxmlformats.org/presentationml/2006/main">
  <p:tag name="AS_UNIQUEID" val="49"/>
</p:tagLst>
</file>

<file path=ppt/tags/tag296.xml><?xml version="1.0" encoding="utf-8"?>
<p:tagLst xmlns:p="http://schemas.openxmlformats.org/presentationml/2006/main">
  <p:tag name="AS_UNIQUEID" val="50"/>
</p:tagLst>
</file>

<file path=ppt/tags/tag297.xml><?xml version="1.0" encoding="utf-8"?>
<p:tagLst xmlns:p="http://schemas.openxmlformats.org/presentationml/2006/main">
  <p:tag name="AS_UNIQUEID" val="51"/>
</p:tagLst>
</file>

<file path=ppt/tags/tag298.xml><?xml version="1.0" encoding="utf-8"?>
<p:tagLst xmlns:p="http://schemas.openxmlformats.org/presentationml/2006/main">
  <p:tag name="AS_UNIQUEID" val="52"/>
</p:tagLst>
</file>

<file path=ppt/tags/tag299.xml><?xml version="1.0" encoding="utf-8"?>
<p:tagLst xmlns:p="http://schemas.openxmlformats.org/presentationml/2006/main">
  <p:tag name="AS_UNIQUEID" val="53"/>
</p:tagLst>
</file>

<file path=ppt/tags/tag3.xml><?xml version="1.0" encoding="utf-8"?>
<p:tagLst xmlns:p="http://schemas.openxmlformats.org/presentationml/2006/main">
  <p:tag name="AS_UNIQUEID" val="1162"/>
</p:tagLst>
</file>

<file path=ppt/tags/tag30.xml><?xml version="1.0" encoding="utf-8"?>
<p:tagLst xmlns:p="http://schemas.openxmlformats.org/presentationml/2006/main">
  <p:tag name="AS_UNIQUEID" val="1197"/>
</p:tagLst>
</file>

<file path=ppt/tags/tag300.xml><?xml version="1.0" encoding="utf-8"?>
<p:tagLst xmlns:p="http://schemas.openxmlformats.org/presentationml/2006/main">
  <p:tag name="AS_UNIQUEID" val="54"/>
</p:tagLst>
</file>

<file path=ppt/tags/tag301.xml><?xml version="1.0" encoding="utf-8"?>
<p:tagLst xmlns:p="http://schemas.openxmlformats.org/presentationml/2006/main">
  <p:tag name="AS_UNIQUEID" val="55"/>
</p:tagLst>
</file>

<file path=ppt/tags/tag302.xml><?xml version="1.0" encoding="utf-8"?>
<p:tagLst xmlns:p="http://schemas.openxmlformats.org/presentationml/2006/main">
  <p:tag name="AS_UNIQUEID" val="56"/>
</p:tagLst>
</file>

<file path=ppt/tags/tag303.xml><?xml version="1.0" encoding="utf-8"?>
<p:tagLst xmlns:p="http://schemas.openxmlformats.org/presentationml/2006/main">
  <p:tag name="AS_UNIQUEID" val="57"/>
</p:tagLst>
</file>

<file path=ppt/tags/tag304.xml><?xml version="1.0" encoding="utf-8"?>
<p:tagLst xmlns:p="http://schemas.openxmlformats.org/presentationml/2006/main">
  <p:tag name="AS_UNIQUEID" val="58"/>
</p:tagLst>
</file>

<file path=ppt/tags/tag305.xml><?xml version="1.0" encoding="utf-8"?>
<p:tagLst xmlns:p="http://schemas.openxmlformats.org/presentationml/2006/main">
  <p:tag name="AS_UNIQUEID" val="59"/>
</p:tagLst>
</file>

<file path=ppt/tags/tag306.xml><?xml version="1.0" encoding="utf-8"?>
<p:tagLst xmlns:p="http://schemas.openxmlformats.org/presentationml/2006/main">
  <p:tag name="AS_UNIQUEID" val="60"/>
</p:tagLst>
</file>

<file path=ppt/tags/tag307.xml><?xml version="1.0" encoding="utf-8"?>
<p:tagLst xmlns:p="http://schemas.openxmlformats.org/presentationml/2006/main">
  <p:tag name="AS_UNIQUEID" val="61"/>
</p:tagLst>
</file>

<file path=ppt/tags/tag308.xml><?xml version="1.0" encoding="utf-8"?>
<p:tagLst xmlns:p="http://schemas.openxmlformats.org/presentationml/2006/main">
  <p:tag name="AS_UNIQUEID" val="62"/>
</p:tagLst>
</file>

<file path=ppt/tags/tag309.xml><?xml version="1.0" encoding="utf-8"?>
<p:tagLst xmlns:p="http://schemas.openxmlformats.org/presentationml/2006/main">
  <p:tag name="AS_UNIQUEID" val="63"/>
</p:tagLst>
</file>

<file path=ppt/tags/tag31.xml><?xml version="1.0" encoding="utf-8"?>
<p:tagLst xmlns:p="http://schemas.openxmlformats.org/presentationml/2006/main">
  <p:tag name="AS_UNIQUEID" val="1198"/>
</p:tagLst>
</file>

<file path=ppt/tags/tag310.xml><?xml version="1.0" encoding="utf-8"?>
<p:tagLst xmlns:p="http://schemas.openxmlformats.org/presentationml/2006/main">
  <p:tag name="AS_UNIQUEID" val="64"/>
</p:tagLst>
</file>

<file path=ppt/tags/tag311.xml><?xml version="1.0" encoding="utf-8"?>
<p:tagLst xmlns:p="http://schemas.openxmlformats.org/presentationml/2006/main">
  <p:tag name="AS_UNIQUEID" val="65"/>
</p:tagLst>
</file>

<file path=ppt/tags/tag312.xml><?xml version="1.0" encoding="utf-8"?>
<p:tagLst xmlns:p="http://schemas.openxmlformats.org/presentationml/2006/main">
  <p:tag name="AS_UNIQUEID" val="66"/>
</p:tagLst>
</file>

<file path=ppt/tags/tag313.xml><?xml version="1.0" encoding="utf-8"?>
<p:tagLst xmlns:p="http://schemas.openxmlformats.org/presentationml/2006/main">
  <p:tag name="AS_UNIQUEID" val="67"/>
</p:tagLst>
</file>

<file path=ppt/tags/tag314.xml><?xml version="1.0" encoding="utf-8"?>
<p:tagLst xmlns:p="http://schemas.openxmlformats.org/presentationml/2006/main">
  <p:tag name="AS_UNIQUEID" val="68"/>
</p:tagLst>
</file>

<file path=ppt/tags/tag315.xml><?xml version="1.0" encoding="utf-8"?>
<p:tagLst xmlns:p="http://schemas.openxmlformats.org/presentationml/2006/main">
  <p:tag name="AS_UNIQUEID" val="69"/>
</p:tagLst>
</file>

<file path=ppt/tags/tag316.xml><?xml version="1.0" encoding="utf-8"?>
<p:tagLst xmlns:p="http://schemas.openxmlformats.org/presentationml/2006/main">
  <p:tag name="AS_UNIQUEID" val="70"/>
</p:tagLst>
</file>

<file path=ppt/tags/tag317.xml><?xml version="1.0" encoding="utf-8"?>
<p:tagLst xmlns:p="http://schemas.openxmlformats.org/presentationml/2006/main">
  <p:tag name="AS_UNIQUEID" val="71"/>
</p:tagLst>
</file>

<file path=ppt/tags/tag318.xml><?xml version="1.0" encoding="utf-8"?>
<p:tagLst xmlns:p="http://schemas.openxmlformats.org/presentationml/2006/main">
  <p:tag name="AS_UNIQUEID" val="72"/>
</p:tagLst>
</file>

<file path=ppt/tags/tag319.xml><?xml version="1.0" encoding="utf-8"?>
<p:tagLst xmlns:p="http://schemas.openxmlformats.org/presentationml/2006/main">
  <p:tag name="AS_UNIQUEID" val="73"/>
</p:tagLst>
</file>

<file path=ppt/tags/tag32.xml><?xml version="1.0" encoding="utf-8"?>
<p:tagLst xmlns:p="http://schemas.openxmlformats.org/presentationml/2006/main">
  <p:tag name="AS_UNIQUEID" val="1200"/>
</p:tagLst>
</file>

<file path=ppt/tags/tag320.xml><?xml version="1.0" encoding="utf-8"?>
<p:tagLst xmlns:p="http://schemas.openxmlformats.org/presentationml/2006/main">
  <p:tag name="AS_UNIQUEID" val="74"/>
</p:tagLst>
</file>

<file path=ppt/tags/tag321.xml><?xml version="1.0" encoding="utf-8"?>
<p:tagLst xmlns:p="http://schemas.openxmlformats.org/presentationml/2006/main">
  <p:tag name="AS_UNIQUEID" val="75"/>
</p:tagLst>
</file>

<file path=ppt/tags/tag322.xml><?xml version="1.0" encoding="utf-8"?>
<p:tagLst xmlns:p="http://schemas.openxmlformats.org/presentationml/2006/main">
  <p:tag name="AS_UNIQUEID" val="76"/>
</p:tagLst>
</file>

<file path=ppt/tags/tag323.xml><?xml version="1.0" encoding="utf-8"?>
<p:tagLst xmlns:p="http://schemas.openxmlformats.org/presentationml/2006/main">
  <p:tag name="AS_UNIQUEID" val="77"/>
</p:tagLst>
</file>

<file path=ppt/tags/tag324.xml><?xml version="1.0" encoding="utf-8"?>
<p:tagLst xmlns:p="http://schemas.openxmlformats.org/presentationml/2006/main">
  <p:tag name="AS_UNIQUEID" val="78"/>
</p:tagLst>
</file>

<file path=ppt/tags/tag325.xml><?xml version="1.0" encoding="utf-8"?>
<p:tagLst xmlns:p="http://schemas.openxmlformats.org/presentationml/2006/main">
  <p:tag name="AS_UNIQUEID" val="79"/>
</p:tagLst>
</file>

<file path=ppt/tags/tag326.xml><?xml version="1.0" encoding="utf-8"?>
<p:tagLst xmlns:p="http://schemas.openxmlformats.org/presentationml/2006/main">
  <p:tag name="AS_UNIQUEID" val="80"/>
</p:tagLst>
</file>

<file path=ppt/tags/tag327.xml><?xml version="1.0" encoding="utf-8"?>
<p:tagLst xmlns:p="http://schemas.openxmlformats.org/presentationml/2006/main">
  <p:tag name="AS_UNIQUEID" val="81"/>
</p:tagLst>
</file>

<file path=ppt/tags/tag328.xml><?xml version="1.0" encoding="utf-8"?>
<p:tagLst xmlns:p="http://schemas.openxmlformats.org/presentationml/2006/main">
  <p:tag name="AS_UNIQUEID" val="82"/>
</p:tagLst>
</file>

<file path=ppt/tags/tag329.xml><?xml version="1.0" encoding="utf-8"?>
<p:tagLst xmlns:p="http://schemas.openxmlformats.org/presentationml/2006/main">
  <p:tag name="AS_UNIQUEID" val="83"/>
</p:tagLst>
</file>

<file path=ppt/tags/tag33.xml><?xml version="1.0" encoding="utf-8"?>
<p:tagLst xmlns:p="http://schemas.openxmlformats.org/presentationml/2006/main">
  <p:tag name="AS_UNIQUEID" val="1201"/>
</p:tagLst>
</file>

<file path=ppt/tags/tag330.xml><?xml version="1.0" encoding="utf-8"?>
<p:tagLst xmlns:p="http://schemas.openxmlformats.org/presentationml/2006/main">
  <p:tag name="AS_UNIQUEID" val="84"/>
</p:tagLst>
</file>

<file path=ppt/tags/tag331.xml><?xml version="1.0" encoding="utf-8"?>
<p:tagLst xmlns:p="http://schemas.openxmlformats.org/presentationml/2006/main">
  <p:tag name="AS_UNIQUEID" val="85"/>
</p:tagLst>
</file>

<file path=ppt/tags/tag332.xml><?xml version="1.0" encoding="utf-8"?>
<p:tagLst xmlns:p="http://schemas.openxmlformats.org/presentationml/2006/main">
  <p:tag name="AS_UNIQUEID" val="86"/>
</p:tagLst>
</file>

<file path=ppt/tags/tag333.xml><?xml version="1.0" encoding="utf-8"?>
<p:tagLst xmlns:p="http://schemas.openxmlformats.org/presentationml/2006/main">
  <p:tag name="AS_UNIQUEID" val="87"/>
</p:tagLst>
</file>

<file path=ppt/tags/tag334.xml><?xml version="1.0" encoding="utf-8"?>
<p:tagLst xmlns:p="http://schemas.openxmlformats.org/presentationml/2006/main">
  <p:tag name="AS_UNIQUEID" val="88"/>
</p:tagLst>
</file>

<file path=ppt/tags/tag335.xml><?xml version="1.0" encoding="utf-8"?>
<p:tagLst xmlns:p="http://schemas.openxmlformats.org/presentationml/2006/main">
  <p:tag name="AS_UNIQUEID" val="89"/>
</p:tagLst>
</file>

<file path=ppt/tags/tag336.xml><?xml version="1.0" encoding="utf-8"?>
<p:tagLst xmlns:p="http://schemas.openxmlformats.org/presentationml/2006/main">
  <p:tag name="AS_UNIQUEID" val="90"/>
</p:tagLst>
</file>

<file path=ppt/tags/tag337.xml><?xml version="1.0" encoding="utf-8"?>
<p:tagLst xmlns:p="http://schemas.openxmlformats.org/presentationml/2006/main">
  <p:tag name="AS_UNIQUEID" val="91"/>
</p:tagLst>
</file>

<file path=ppt/tags/tag338.xml><?xml version="1.0" encoding="utf-8"?>
<p:tagLst xmlns:p="http://schemas.openxmlformats.org/presentationml/2006/main">
  <p:tag name="AS_UNIQUEID" val="92"/>
</p:tagLst>
</file>

<file path=ppt/tags/tag339.xml><?xml version="1.0" encoding="utf-8"?>
<p:tagLst xmlns:p="http://schemas.openxmlformats.org/presentationml/2006/main">
  <p:tag name="AS_UNIQUEID" val="93"/>
</p:tagLst>
</file>

<file path=ppt/tags/tag34.xml><?xml version="1.0" encoding="utf-8"?>
<p:tagLst xmlns:p="http://schemas.openxmlformats.org/presentationml/2006/main">
  <p:tag name="AS_UNIQUEID" val="1202"/>
</p:tagLst>
</file>

<file path=ppt/tags/tag340.xml><?xml version="1.0" encoding="utf-8"?>
<p:tagLst xmlns:p="http://schemas.openxmlformats.org/presentationml/2006/main">
  <p:tag name="AS_UNIQUEID" val="94"/>
</p:tagLst>
</file>

<file path=ppt/tags/tag341.xml><?xml version="1.0" encoding="utf-8"?>
<p:tagLst xmlns:p="http://schemas.openxmlformats.org/presentationml/2006/main">
  <p:tag name="AS_UNIQUEID" val="95"/>
</p:tagLst>
</file>

<file path=ppt/tags/tag342.xml><?xml version="1.0" encoding="utf-8"?>
<p:tagLst xmlns:p="http://schemas.openxmlformats.org/presentationml/2006/main">
  <p:tag name="AS_UNIQUEID" val="96"/>
</p:tagLst>
</file>

<file path=ppt/tags/tag343.xml><?xml version="1.0" encoding="utf-8"?>
<p:tagLst xmlns:p="http://schemas.openxmlformats.org/presentationml/2006/main">
  <p:tag name="AS_UNIQUEID" val="97"/>
</p:tagLst>
</file>

<file path=ppt/tags/tag344.xml><?xml version="1.0" encoding="utf-8"?>
<p:tagLst xmlns:p="http://schemas.openxmlformats.org/presentationml/2006/main">
  <p:tag name="AS_UNIQUEID" val="98"/>
</p:tagLst>
</file>

<file path=ppt/tags/tag345.xml><?xml version="1.0" encoding="utf-8"?>
<p:tagLst xmlns:p="http://schemas.openxmlformats.org/presentationml/2006/main">
  <p:tag name="AS_UNIQUEID" val="99"/>
</p:tagLst>
</file>

<file path=ppt/tags/tag346.xml><?xml version="1.0" encoding="utf-8"?>
<p:tagLst xmlns:p="http://schemas.openxmlformats.org/presentationml/2006/main">
  <p:tag name="AS_UNIQUEID" val="100"/>
</p:tagLst>
</file>

<file path=ppt/tags/tag347.xml><?xml version="1.0" encoding="utf-8"?>
<p:tagLst xmlns:p="http://schemas.openxmlformats.org/presentationml/2006/main">
  <p:tag name="AS_UNIQUEID" val="101"/>
</p:tagLst>
</file>

<file path=ppt/tags/tag348.xml><?xml version="1.0" encoding="utf-8"?>
<p:tagLst xmlns:p="http://schemas.openxmlformats.org/presentationml/2006/main">
  <p:tag name="AS_UNIQUEID" val="102"/>
</p:tagLst>
</file>

<file path=ppt/tags/tag349.xml><?xml version="1.0" encoding="utf-8"?>
<p:tagLst xmlns:p="http://schemas.openxmlformats.org/presentationml/2006/main">
  <p:tag name="AS_UNIQUEID" val="103"/>
</p:tagLst>
</file>

<file path=ppt/tags/tag35.xml><?xml version="1.0" encoding="utf-8"?>
<p:tagLst xmlns:p="http://schemas.openxmlformats.org/presentationml/2006/main">
  <p:tag name="AS_UNIQUEID" val="1203"/>
</p:tagLst>
</file>

<file path=ppt/tags/tag350.xml><?xml version="1.0" encoding="utf-8"?>
<p:tagLst xmlns:p="http://schemas.openxmlformats.org/presentationml/2006/main">
  <p:tag name="AS_UNIQUEID" val="1157"/>
</p:tagLst>
</file>

<file path=ppt/tags/tag351.xml><?xml version="1.0" encoding="utf-8"?>
<p:tagLst xmlns:p="http://schemas.openxmlformats.org/presentationml/2006/main">
  <p:tag name="AS_UNIQUEID" val="1409"/>
</p:tagLst>
</file>

<file path=ppt/tags/tag352.xml><?xml version="1.0" encoding="utf-8"?>
<p:tagLst xmlns:p="http://schemas.openxmlformats.org/presentationml/2006/main">
  <p:tag name="AS_UNIQUEID" val="1410"/>
</p:tagLst>
</file>

<file path=ppt/tags/tag353.xml><?xml version="1.0" encoding="utf-8"?>
<p:tagLst xmlns:p="http://schemas.openxmlformats.org/presentationml/2006/main">
  <p:tag name="AS_UNIQUEID" val="1411"/>
</p:tagLst>
</file>

<file path=ppt/tags/tag354.xml><?xml version="1.0" encoding="utf-8"?>
<p:tagLst xmlns:p="http://schemas.openxmlformats.org/presentationml/2006/main">
  <p:tag name="AS_UNIQUEID" val="1412"/>
</p:tagLst>
</file>

<file path=ppt/tags/tag355.xml><?xml version="1.0" encoding="utf-8"?>
<p:tagLst xmlns:p="http://schemas.openxmlformats.org/presentationml/2006/main">
  <p:tag name="AS_UNIQUEID" val="1413"/>
</p:tagLst>
</file>

<file path=ppt/tags/tag356.xml><?xml version="1.0" encoding="utf-8"?>
<p:tagLst xmlns:p="http://schemas.openxmlformats.org/presentationml/2006/main">
  <p:tag name="AS_UNIQUEID" val="193"/>
</p:tagLst>
</file>

<file path=ppt/tags/tag357.xml><?xml version="1.0" encoding="utf-8"?>
<p:tagLst xmlns:p="http://schemas.openxmlformats.org/presentationml/2006/main">
  <p:tag name="AS_UNIQUEID" val="194"/>
</p:tagLst>
</file>

<file path=ppt/tags/tag358.xml><?xml version="1.0" encoding="utf-8"?>
<p:tagLst xmlns:p="http://schemas.openxmlformats.org/presentationml/2006/main">
  <p:tag name="AS_UNIQUEID" val="195"/>
</p:tagLst>
</file>

<file path=ppt/tags/tag359.xml><?xml version="1.0" encoding="utf-8"?>
<p:tagLst xmlns:p="http://schemas.openxmlformats.org/presentationml/2006/main">
  <p:tag name="AS_UNIQUEID" val="196"/>
</p:tagLst>
</file>

<file path=ppt/tags/tag36.xml><?xml version="1.0" encoding="utf-8"?>
<p:tagLst xmlns:p="http://schemas.openxmlformats.org/presentationml/2006/main">
  <p:tag name="AS_UNIQUEID" val="1205"/>
</p:tagLst>
</file>

<file path=ppt/tags/tag360.xml><?xml version="1.0" encoding="utf-8"?>
<p:tagLst xmlns:p="http://schemas.openxmlformats.org/presentationml/2006/main">
  <p:tag name="AS_UNIQUEID" val="197"/>
</p:tagLst>
</file>

<file path=ppt/tags/tag361.xml><?xml version="1.0" encoding="utf-8"?>
<p:tagLst xmlns:p="http://schemas.openxmlformats.org/presentationml/2006/main">
  <p:tag name="AS_UNIQUEID" val="198"/>
</p:tagLst>
</file>

<file path=ppt/tags/tag362.xml><?xml version="1.0" encoding="utf-8"?>
<p:tagLst xmlns:p="http://schemas.openxmlformats.org/presentationml/2006/main">
  <p:tag name="AS_UNIQUEID" val="199"/>
</p:tagLst>
</file>

<file path=ppt/tags/tag363.xml><?xml version="1.0" encoding="utf-8"?>
<p:tagLst xmlns:p="http://schemas.openxmlformats.org/presentationml/2006/main">
  <p:tag name="AS_UNIQUEID" val="200"/>
</p:tagLst>
</file>

<file path=ppt/tags/tag364.xml><?xml version="1.0" encoding="utf-8"?>
<p:tagLst xmlns:p="http://schemas.openxmlformats.org/presentationml/2006/main">
  <p:tag name="AS_UNIQUEID" val="201"/>
</p:tagLst>
</file>

<file path=ppt/tags/tag365.xml><?xml version="1.0" encoding="utf-8"?>
<p:tagLst xmlns:p="http://schemas.openxmlformats.org/presentationml/2006/main">
  <p:tag name="AS_UNIQUEID" val="202"/>
</p:tagLst>
</file>

<file path=ppt/tags/tag366.xml><?xml version="1.0" encoding="utf-8"?>
<p:tagLst xmlns:p="http://schemas.openxmlformats.org/presentationml/2006/main">
  <p:tag name="AS_UNIQUEID" val="203"/>
</p:tagLst>
</file>

<file path=ppt/tags/tag367.xml><?xml version="1.0" encoding="utf-8"?>
<p:tagLst xmlns:p="http://schemas.openxmlformats.org/presentationml/2006/main">
  <p:tag name="AS_UNIQUEID" val="204"/>
</p:tagLst>
</file>

<file path=ppt/tags/tag368.xml><?xml version="1.0" encoding="utf-8"?>
<p:tagLst xmlns:p="http://schemas.openxmlformats.org/presentationml/2006/main">
  <p:tag name="AS_UNIQUEID" val="205"/>
</p:tagLst>
</file>

<file path=ppt/tags/tag369.xml><?xml version="1.0" encoding="utf-8"?>
<p:tagLst xmlns:p="http://schemas.openxmlformats.org/presentationml/2006/main">
  <p:tag name="AS_UNIQUEID" val="221"/>
</p:tagLst>
</file>

<file path=ppt/tags/tag37.xml><?xml version="1.0" encoding="utf-8"?>
<p:tagLst xmlns:p="http://schemas.openxmlformats.org/presentationml/2006/main">
  <p:tag name="AS_UNIQUEID" val="1206"/>
</p:tagLst>
</file>

<file path=ppt/tags/tag370.xml><?xml version="1.0" encoding="utf-8"?>
<p:tagLst xmlns:p="http://schemas.openxmlformats.org/presentationml/2006/main">
  <p:tag name="AS_UNIQUEID" val="222"/>
</p:tagLst>
</file>

<file path=ppt/tags/tag371.xml><?xml version="1.0" encoding="utf-8"?>
<p:tagLst xmlns:p="http://schemas.openxmlformats.org/presentationml/2006/main">
  <p:tag name="AS_UNIQUEID" val="223"/>
</p:tagLst>
</file>

<file path=ppt/tags/tag372.xml><?xml version="1.0" encoding="utf-8"?>
<p:tagLst xmlns:p="http://schemas.openxmlformats.org/presentationml/2006/main">
  <p:tag name="AS_UNIQUEID" val="224"/>
</p:tagLst>
</file>

<file path=ppt/tags/tag373.xml><?xml version="1.0" encoding="utf-8"?>
<p:tagLst xmlns:p="http://schemas.openxmlformats.org/presentationml/2006/main">
  <p:tag name="AS_UNIQUEID" val="225"/>
</p:tagLst>
</file>

<file path=ppt/tags/tag374.xml><?xml version="1.0" encoding="utf-8"?>
<p:tagLst xmlns:p="http://schemas.openxmlformats.org/presentationml/2006/main">
  <p:tag name="AS_UNIQUEID" val="226"/>
</p:tagLst>
</file>

<file path=ppt/tags/tag375.xml><?xml version="1.0" encoding="utf-8"?>
<p:tagLst xmlns:p="http://schemas.openxmlformats.org/presentationml/2006/main">
  <p:tag name="AS_UNIQUEID" val="227"/>
</p:tagLst>
</file>

<file path=ppt/tags/tag376.xml><?xml version="1.0" encoding="utf-8"?>
<p:tagLst xmlns:p="http://schemas.openxmlformats.org/presentationml/2006/main">
  <p:tag name="AS_UNIQUEID" val="228"/>
</p:tagLst>
</file>

<file path=ppt/tags/tag377.xml><?xml version="1.0" encoding="utf-8"?>
<p:tagLst xmlns:p="http://schemas.openxmlformats.org/presentationml/2006/main">
  <p:tag name="AS_UNIQUEID" val="229"/>
</p:tagLst>
</file>

<file path=ppt/tags/tag378.xml><?xml version="1.0" encoding="utf-8"?>
<p:tagLst xmlns:p="http://schemas.openxmlformats.org/presentationml/2006/main">
  <p:tag name="AS_UNIQUEID" val="230"/>
</p:tagLst>
</file>

<file path=ppt/tags/tag379.xml><?xml version="1.0" encoding="utf-8"?>
<p:tagLst xmlns:p="http://schemas.openxmlformats.org/presentationml/2006/main">
  <p:tag name="AS_UNIQUEID" val="231"/>
</p:tagLst>
</file>

<file path=ppt/tags/tag38.xml><?xml version="1.0" encoding="utf-8"?>
<p:tagLst xmlns:p="http://schemas.openxmlformats.org/presentationml/2006/main">
  <p:tag name="AS_UNIQUEID" val="1207"/>
</p:tagLst>
</file>

<file path=ppt/tags/tag380.xml><?xml version="1.0" encoding="utf-8"?>
<p:tagLst xmlns:p="http://schemas.openxmlformats.org/presentationml/2006/main">
  <p:tag name="AS_UNIQUEID" val="232"/>
</p:tagLst>
</file>

<file path=ppt/tags/tag381.xml><?xml version="1.0" encoding="utf-8"?>
<p:tagLst xmlns:p="http://schemas.openxmlformats.org/presentationml/2006/main">
  <p:tag name="AS_UNIQUEID" val="233"/>
</p:tagLst>
</file>

<file path=ppt/tags/tag382.xml><?xml version="1.0" encoding="utf-8"?>
<p:tagLst xmlns:p="http://schemas.openxmlformats.org/presentationml/2006/main">
  <p:tag name="AS_UNIQUEID" val="234"/>
</p:tagLst>
</file>

<file path=ppt/tags/tag383.xml><?xml version="1.0" encoding="utf-8"?>
<p:tagLst xmlns:p="http://schemas.openxmlformats.org/presentationml/2006/main">
  <p:tag name="AS_UNIQUEID" val="235"/>
</p:tagLst>
</file>

<file path=ppt/tags/tag384.xml><?xml version="1.0" encoding="utf-8"?>
<p:tagLst xmlns:p="http://schemas.openxmlformats.org/presentationml/2006/main">
  <p:tag name="AS_UNIQUEID" val="237"/>
</p:tagLst>
</file>

<file path=ppt/tags/tag385.xml><?xml version="1.0" encoding="utf-8"?>
<p:tagLst xmlns:p="http://schemas.openxmlformats.org/presentationml/2006/main">
  <p:tag name="AS_UNIQUEID" val="238"/>
</p:tagLst>
</file>

<file path=ppt/tags/tag386.xml><?xml version="1.0" encoding="utf-8"?>
<p:tagLst xmlns:p="http://schemas.openxmlformats.org/presentationml/2006/main">
  <p:tag name="AS_UNIQUEID" val="1429"/>
</p:tagLst>
</file>

<file path=ppt/tags/tag387.xml><?xml version="1.0" encoding="utf-8"?>
<p:tagLst xmlns:p="http://schemas.openxmlformats.org/presentationml/2006/main">
  <p:tag name="AS_UNIQUEID" val="1430"/>
</p:tagLst>
</file>

<file path=ppt/tags/tag388.xml><?xml version="1.0" encoding="utf-8"?>
<p:tagLst xmlns:p="http://schemas.openxmlformats.org/presentationml/2006/main">
  <p:tag name="AS_UNIQUEID" val="1431"/>
</p:tagLst>
</file>

<file path=ppt/tags/tag389.xml><?xml version="1.0" encoding="utf-8"?>
<p:tagLst xmlns:p="http://schemas.openxmlformats.org/presentationml/2006/main">
  <p:tag name="AS_UNIQUEID" val="1432"/>
</p:tagLst>
</file>

<file path=ppt/tags/tag39.xml><?xml version="1.0" encoding="utf-8"?>
<p:tagLst xmlns:p="http://schemas.openxmlformats.org/presentationml/2006/main">
  <p:tag name="AS_UNIQUEID" val="1208"/>
</p:tagLst>
</file>

<file path=ppt/tags/tag390.xml><?xml version="1.0" encoding="utf-8"?>
<p:tagLst xmlns:p="http://schemas.openxmlformats.org/presentationml/2006/main">
  <p:tag name="AS_UNIQUEID" val="1433"/>
</p:tagLst>
</file>

<file path=ppt/tags/tag391.xml><?xml version="1.0" encoding="utf-8"?>
<p:tagLst xmlns:p="http://schemas.openxmlformats.org/presentationml/2006/main">
  <p:tag name="AS_UNIQUEID" val="1434"/>
  <p:tag name="KSO_WM_MEDIACOVER_FLAG" val="1"/>
  <p:tag name="KSO_WM_UNIT_MEDIACOVER_BTN_POS" val="c"/>
  <p:tag name="KSO_WM_UNIT_MEDIACOVER_BTN_STATE" val="1"/>
  <p:tag name="KSO_WM_UNIT_MEDIACOVER_BTN_STYLE" val="ee0bc779c1f3d7f3e90c96344320e69a"/>
  <p:tag name="KSO_WM_UNIT_MEDIACOVER_BTNRECT" val="3597*2275*731*731"/>
  <p:tag name="KSO_WM_UNIT_MEDIACOVER_RGB" val="000000"/>
  <p:tag name="KSO_WM_UNIT_MEDIACOVER_STYLEID" val="1"/>
  <p:tag name="KSO_WM_UNIT_MEDIACOVER_TEXTSTATE" val="0"/>
  <p:tag name="KSO_WM_UNIT_MEDIACOVER_TRANSPARENCY" val="0.5"/>
</p:tagLst>
</file>

<file path=ppt/tags/tag392.xml><?xml version="1.0" encoding="utf-8"?>
<p:tagLst xmlns:p="http://schemas.openxmlformats.org/presentationml/2006/main">
  <p:tag name="AS_UNIQUEID" val="887"/>
</p:tagLst>
</file>

<file path=ppt/tags/tag393.xml><?xml version="1.0" encoding="utf-8"?>
<p:tagLst xmlns:p="http://schemas.openxmlformats.org/presentationml/2006/main">
  <p:tag name="AS_UNIQUEID" val="888"/>
</p:tagLst>
</file>

<file path=ppt/tags/tag394.xml><?xml version="1.0" encoding="utf-8"?>
<p:tagLst xmlns:p="http://schemas.openxmlformats.org/presentationml/2006/main">
  <p:tag name="AS_UNIQUEID" val="889"/>
</p:tagLst>
</file>

<file path=ppt/tags/tag395.xml><?xml version="1.0" encoding="utf-8"?>
<p:tagLst xmlns:p="http://schemas.openxmlformats.org/presentationml/2006/main">
  <p:tag name="AS_UNIQUEID" val="890"/>
</p:tagLst>
</file>

<file path=ppt/tags/tag396.xml><?xml version="1.0" encoding="utf-8"?>
<p:tagLst xmlns:p="http://schemas.openxmlformats.org/presentationml/2006/main">
  <p:tag name="AS_UNIQUEID" val="891"/>
</p:tagLst>
</file>

<file path=ppt/tags/tag397.xml><?xml version="1.0" encoding="utf-8"?>
<p:tagLst xmlns:p="http://schemas.openxmlformats.org/presentationml/2006/main">
  <p:tag name="AS_UNIQUEID" val="892"/>
</p:tagLst>
</file>

<file path=ppt/tags/tag398.xml><?xml version="1.0" encoding="utf-8"?>
<p:tagLst xmlns:p="http://schemas.openxmlformats.org/presentationml/2006/main">
  <p:tag name="AS_UNIQUEID" val="893"/>
</p:tagLst>
</file>

<file path=ppt/tags/tag399.xml><?xml version="1.0" encoding="utf-8"?>
<p:tagLst xmlns:p="http://schemas.openxmlformats.org/presentationml/2006/main">
  <p:tag name="AS_UNIQUEID" val="894"/>
</p:tagLst>
</file>

<file path=ppt/tags/tag4.xml><?xml version="1.0" encoding="utf-8"?>
<p:tagLst xmlns:p="http://schemas.openxmlformats.org/presentationml/2006/main">
  <p:tag name="AS_UNIQUEID" val="1163"/>
</p:tagLst>
</file>

<file path=ppt/tags/tag40.xml><?xml version="1.0" encoding="utf-8"?>
<p:tagLst xmlns:p="http://schemas.openxmlformats.org/presentationml/2006/main">
  <p:tag name="AS_UNIQUEID" val="1210"/>
</p:tagLst>
</file>

<file path=ppt/tags/tag400.xml><?xml version="1.0" encoding="utf-8"?>
<p:tagLst xmlns:p="http://schemas.openxmlformats.org/presentationml/2006/main">
  <p:tag name="AS_UNIQUEID" val="895"/>
</p:tagLst>
</file>

<file path=ppt/tags/tag401.xml><?xml version="1.0" encoding="utf-8"?>
<p:tagLst xmlns:p="http://schemas.openxmlformats.org/presentationml/2006/main">
  <p:tag name="AS_UNIQUEID" val="896"/>
</p:tagLst>
</file>

<file path=ppt/tags/tag402.xml><?xml version="1.0" encoding="utf-8"?>
<p:tagLst xmlns:p="http://schemas.openxmlformats.org/presentationml/2006/main">
  <p:tag name="AS_UNIQUEID" val="897"/>
</p:tagLst>
</file>

<file path=ppt/tags/tag403.xml><?xml version="1.0" encoding="utf-8"?>
<p:tagLst xmlns:p="http://schemas.openxmlformats.org/presentationml/2006/main">
  <p:tag name="AS_UNIQUEID" val="898"/>
</p:tagLst>
</file>

<file path=ppt/tags/tag404.xml><?xml version="1.0" encoding="utf-8"?>
<p:tagLst xmlns:p="http://schemas.openxmlformats.org/presentationml/2006/main">
  <p:tag name="AS_UNIQUEID" val="899"/>
</p:tagLst>
</file>

<file path=ppt/tags/tag405.xml><?xml version="1.0" encoding="utf-8"?>
<p:tagLst xmlns:p="http://schemas.openxmlformats.org/presentationml/2006/main">
  <p:tag name="AS_UNIQUEID" val="900"/>
</p:tagLst>
</file>

<file path=ppt/tags/tag406.xml><?xml version="1.0" encoding="utf-8"?>
<p:tagLst xmlns:p="http://schemas.openxmlformats.org/presentationml/2006/main">
  <p:tag name="AS_UNIQUEID" val="901"/>
</p:tagLst>
</file>

<file path=ppt/tags/tag407.xml><?xml version="1.0" encoding="utf-8"?>
<p:tagLst xmlns:p="http://schemas.openxmlformats.org/presentationml/2006/main">
  <p:tag name="AS_UNIQUEID" val="902"/>
</p:tagLst>
</file>

<file path=ppt/tags/tag408.xml><?xml version="1.0" encoding="utf-8"?>
<p:tagLst xmlns:p="http://schemas.openxmlformats.org/presentationml/2006/main">
  <p:tag name="AS_UNIQUEID" val="903"/>
</p:tagLst>
</file>

<file path=ppt/tags/tag409.xml><?xml version="1.0" encoding="utf-8"?>
<p:tagLst xmlns:p="http://schemas.openxmlformats.org/presentationml/2006/main">
  <p:tag name="AS_UNIQUEID" val="904"/>
</p:tagLst>
</file>

<file path=ppt/tags/tag41.xml><?xml version="1.0" encoding="utf-8"?>
<p:tagLst xmlns:p="http://schemas.openxmlformats.org/presentationml/2006/main">
  <p:tag name="AS_UNIQUEID" val="1211"/>
</p:tagLst>
</file>

<file path=ppt/tags/tag410.xml><?xml version="1.0" encoding="utf-8"?>
<p:tagLst xmlns:p="http://schemas.openxmlformats.org/presentationml/2006/main">
  <p:tag name="AS_UNIQUEID" val="905"/>
</p:tagLst>
</file>

<file path=ppt/tags/tag411.xml><?xml version="1.0" encoding="utf-8"?>
<p:tagLst xmlns:p="http://schemas.openxmlformats.org/presentationml/2006/main">
  <p:tag name="AS_UNIQUEID" val="906"/>
</p:tagLst>
</file>

<file path=ppt/tags/tag412.xml><?xml version="1.0" encoding="utf-8"?>
<p:tagLst xmlns:p="http://schemas.openxmlformats.org/presentationml/2006/main">
  <p:tag name="AS_UNIQUEID" val="907"/>
</p:tagLst>
</file>

<file path=ppt/tags/tag413.xml><?xml version="1.0" encoding="utf-8"?>
<p:tagLst xmlns:p="http://schemas.openxmlformats.org/presentationml/2006/main">
  <p:tag name="AS_UNIQUEID" val="908"/>
</p:tagLst>
</file>

<file path=ppt/tags/tag414.xml><?xml version="1.0" encoding="utf-8"?>
<p:tagLst xmlns:p="http://schemas.openxmlformats.org/presentationml/2006/main">
  <p:tag name="AS_UNIQUEID" val="909"/>
</p:tagLst>
</file>

<file path=ppt/tags/tag415.xml><?xml version="1.0" encoding="utf-8"?>
<p:tagLst xmlns:p="http://schemas.openxmlformats.org/presentationml/2006/main">
  <p:tag name="AS_UNIQUEID" val="910"/>
</p:tagLst>
</file>

<file path=ppt/tags/tag416.xml><?xml version="1.0" encoding="utf-8"?>
<p:tagLst xmlns:p="http://schemas.openxmlformats.org/presentationml/2006/main">
  <p:tag name="AS_UNIQUEID" val="911"/>
</p:tagLst>
</file>

<file path=ppt/tags/tag417.xml><?xml version="1.0" encoding="utf-8"?>
<p:tagLst xmlns:p="http://schemas.openxmlformats.org/presentationml/2006/main">
  <p:tag name="AS_UNIQUEID" val="912"/>
</p:tagLst>
</file>

<file path=ppt/tags/tag418.xml><?xml version="1.0" encoding="utf-8"?>
<p:tagLst xmlns:p="http://schemas.openxmlformats.org/presentationml/2006/main">
  <p:tag name="AS_UNIQUEID" val="913"/>
</p:tagLst>
</file>

<file path=ppt/tags/tag419.xml><?xml version="1.0" encoding="utf-8"?>
<p:tagLst xmlns:p="http://schemas.openxmlformats.org/presentationml/2006/main">
  <p:tag name="AS_UNIQUEID" val="914"/>
</p:tagLst>
</file>

<file path=ppt/tags/tag42.xml><?xml version="1.0" encoding="utf-8"?>
<p:tagLst xmlns:p="http://schemas.openxmlformats.org/presentationml/2006/main">
  <p:tag name="AS_UNIQUEID" val="1212"/>
</p:tagLst>
</file>

<file path=ppt/tags/tag420.xml><?xml version="1.0" encoding="utf-8"?>
<p:tagLst xmlns:p="http://schemas.openxmlformats.org/presentationml/2006/main">
  <p:tag name="AS_UNIQUEID" val="915"/>
</p:tagLst>
</file>

<file path=ppt/tags/tag421.xml><?xml version="1.0" encoding="utf-8"?>
<p:tagLst xmlns:p="http://schemas.openxmlformats.org/presentationml/2006/main">
  <p:tag name="AS_UNIQUEID" val="916"/>
</p:tagLst>
</file>

<file path=ppt/tags/tag422.xml><?xml version="1.0" encoding="utf-8"?>
<p:tagLst xmlns:p="http://schemas.openxmlformats.org/presentationml/2006/main">
  <p:tag name="AS_UNIQUEID" val="917"/>
</p:tagLst>
</file>

<file path=ppt/tags/tag423.xml><?xml version="1.0" encoding="utf-8"?>
<p:tagLst xmlns:p="http://schemas.openxmlformats.org/presentationml/2006/main">
  <p:tag name="AS_UNIQUEID" val="918"/>
</p:tagLst>
</file>

<file path=ppt/tags/tag424.xml><?xml version="1.0" encoding="utf-8"?>
<p:tagLst xmlns:p="http://schemas.openxmlformats.org/presentationml/2006/main">
  <p:tag name="AS_UNIQUEID" val="919"/>
</p:tagLst>
</file>

<file path=ppt/tags/tag425.xml><?xml version="1.0" encoding="utf-8"?>
<p:tagLst xmlns:p="http://schemas.openxmlformats.org/presentationml/2006/main">
  <p:tag name="AS_UNIQUEID" val="920"/>
</p:tagLst>
</file>

<file path=ppt/tags/tag426.xml><?xml version="1.0" encoding="utf-8"?>
<p:tagLst xmlns:p="http://schemas.openxmlformats.org/presentationml/2006/main">
  <p:tag name="AS_UNIQUEID" val="921"/>
</p:tagLst>
</file>

<file path=ppt/tags/tag427.xml><?xml version="1.0" encoding="utf-8"?>
<p:tagLst xmlns:p="http://schemas.openxmlformats.org/presentationml/2006/main">
  <p:tag name="AS_UNIQUEID" val="922"/>
</p:tagLst>
</file>

<file path=ppt/tags/tag428.xml><?xml version="1.0" encoding="utf-8"?>
<p:tagLst xmlns:p="http://schemas.openxmlformats.org/presentationml/2006/main">
  <p:tag name="AS_UNIQUEID" val="923"/>
</p:tagLst>
</file>

<file path=ppt/tags/tag429.xml><?xml version="1.0" encoding="utf-8"?>
<p:tagLst xmlns:p="http://schemas.openxmlformats.org/presentationml/2006/main">
  <p:tag name="AS_UNIQUEID" val="924"/>
</p:tagLst>
</file>

<file path=ppt/tags/tag43.xml><?xml version="1.0" encoding="utf-8"?>
<p:tagLst xmlns:p="http://schemas.openxmlformats.org/presentationml/2006/main">
  <p:tag name="AS_UNIQUEID" val="1213"/>
</p:tagLst>
</file>

<file path=ppt/tags/tag430.xml><?xml version="1.0" encoding="utf-8"?>
<p:tagLst xmlns:p="http://schemas.openxmlformats.org/presentationml/2006/main">
  <p:tag name="AS_UNIQUEID" val="925"/>
</p:tagLst>
</file>

<file path=ppt/tags/tag431.xml><?xml version="1.0" encoding="utf-8"?>
<p:tagLst xmlns:p="http://schemas.openxmlformats.org/presentationml/2006/main">
  <p:tag name="AS_UNIQUEID" val="926"/>
</p:tagLst>
</file>

<file path=ppt/tags/tag432.xml><?xml version="1.0" encoding="utf-8"?>
<p:tagLst xmlns:p="http://schemas.openxmlformats.org/presentationml/2006/main">
  <p:tag name="AS_UNIQUEID" val="927"/>
</p:tagLst>
</file>

<file path=ppt/tags/tag433.xml><?xml version="1.0" encoding="utf-8"?>
<p:tagLst xmlns:p="http://schemas.openxmlformats.org/presentationml/2006/main">
  <p:tag name="AS_UNIQUEID" val="928"/>
</p:tagLst>
</file>

<file path=ppt/tags/tag434.xml><?xml version="1.0" encoding="utf-8"?>
<p:tagLst xmlns:p="http://schemas.openxmlformats.org/presentationml/2006/main">
  <p:tag name="AS_UNIQUEID" val="929"/>
</p:tagLst>
</file>

<file path=ppt/tags/tag435.xml><?xml version="1.0" encoding="utf-8"?>
<p:tagLst xmlns:p="http://schemas.openxmlformats.org/presentationml/2006/main">
  <p:tag name="AS_UNIQUEID" val="930"/>
</p:tagLst>
</file>

<file path=ppt/tags/tag436.xml><?xml version="1.0" encoding="utf-8"?>
<p:tagLst xmlns:p="http://schemas.openxmlformats.org/presentationml/2006/main">
  <p:tag name="AS_UNIQUEID" val="931"/>
</p:tagLst>
</file>

<file path=ppt/tags/tag437.xml><?xml version="1.0" encoding="utf-8"?>
<p:tagLst xmlns:p="http://schemas.openxmlformats.org/presentationml/2006/main">
  <p:tag name="AS_UNIQUEID" val="932"/>
</p:tagLst>
</file>

<file path=ppt/tags/tag438.xml><?xml version="1.0" encoding="utf-8"?>
<p:tagLst xmlns:p="http://schemas.openxmlformats.org/presentationml/2006/main">
  <p:tag name="AS_UNIQUEID" val="933"/>
</p:tagLst>
</file>

<file path=ppt/tags/tag439.xml><?xml version="1.0" encoding="utf-8"?>
<p:tagLst xmlns:p="http://schemas.openxmlformats.org/presentationml/2006/main">
  <p:tag name="AS_UNIQUEID" val="934"/>
</p:tagLst>
</file>

<file path=ppt/tags/tag44.xml><?xml version="1.0" encoding="utf-8"?>
<p:tagLst xmlns:p="http://schemas.openxmlformats.org/presentationml/2006/main">
  <p:tag name="AS_UNIQUEID" val="1215"/>
</p:tagLst>
</file>

<file path=ppt/tags/tag440.xml><?xml version="1.0" encoding="utf-8"?>
<p:tagLst xmlns:p="http://schemas.openxmlformats.org/presentationml/2006/main">
  <p:tag name="AS_UNIQUEID" val="935"/>
</p:tagLst>
</file>

<file path=ppt/tags/tag441.xml><?xml version="1.0" encoding="utf-8"?>
<p:tagLst xmlns:p="http://schemas.openxmlformats.org/presentationml/2006/main">
  <p:tag name="AS_UNIQUEID" val="936"/>
</p:tagLst>
</file>

<file path=ppt/tags/tag442.xml><?xml version="1.0" encoding="utf-8"?>
<p:tagLst xmlns:p="http://schemas.openxmlformats.org/presentationml/2006/main">
  <p:tag name="AS_UNIQUEID" val="937"/>
</p:tagLst>
</file>

<file path=ppt/tags/tag443.xml><?xml version="1.0" encoding="utf-8"?>
<p:tagLst xmlns:p="http://schemas.openxmlformats.org/presentationml/2006/main">
  <p:tag name="AS_UNIQUEID" val="938"/>
</p:tagLst>
</file>

<file path=ppt/tags/tag444.xml><?xml version="1.0" encoding="utf-8"?>
<p:tagLst xmlns:p="http://schemas.openxmlformats.org/presentationml/2006/main">
  <p:tag name="AS_UNIQUEID" val="939"/>
</p:tagLst>
</file>

<file path=ppt/tags/tag445.xml><?xml version="1.0" encoding="utf-8"?>
<p:tagLst xmlns:p="http://schemas.openxmlformats.org/presentationml/2006/main">
  <p:tag name="AS_UNIQUEID" val="940"/>
</p:tagLst>
</file>

<file path=ppt/tags/tag446.xml><?xml version="1.0" encoding="utf-8"?>
<p:tagLst xmlns:p="http://schemas.openxmlformats.org/presentationml/2006/main">
  <p:tag name="AS_UNIQUEID" val="941"/>
</p:tagLst>
</file>

<file path=ppt/tags/tag447.xml><?xml version="1.0" encoding="utf-8"?>
<p:tagLst xmlns:p="http://schemas.openxmlformats.org/presentationml/2006/main">
  <p:tag name="AS_UNIQUEID" val="942"/>
</p:tagLst>
</file>

<file path=ppt/tags/tag448.xml><?xml version="1.0" encoding="utf-8"?>
<p:tagLst xmlns:p="http://schemas.openxmlformats.org/presentationml/2006/main">
  <p:tag name="AS_UNIQUEID" val="943"/>
</p:tagLst>
</file>

<file path=ppt/tags/tag449.xml><?xml version="1.0" encoding="utf-8"?>
<p:tagLst xmlns:p="http://schemas.openxmlformats.org/presentationml/2006/main">
  <p:tag name="AS_UNIQUEID" val="944"/>
</p:tagLst>
</file>

<file path=ppt/tags/tag45.xml><?xml version="1.0" encoding="utf-8"?>
<p:tagLst xmlns:p="http://schemas.openxmlformats.org/presentationml/2006/main">
  <p:tag name="AS_UNIQUEID" val="1217"/>
</p:tagLst>
</file>

<file path=ppt/tags/tag450.xml><?xml version="1.0" encoding="utf-8"?>
<p:tagLst xmlns:p="http://schemas.openxmlformats.org/presentationml/2006/main">
  <p:tag name="AS_UNIQUEID" val="945"/>
</p:tagLst>
</file>

<file path=ppt/tags/tag451.xml><?xml version="1.0" encoding="utf-8"?>
<p:tagLst xmlns:p="http://schemas.openxmlformats.org/presentationml/2006/main">
  <p:tag name="AS_UNIQUEID" val="946"/>
</p:tagLst>
</file>

<file path=ppt/tags/tag452.xml><?xml version="1.0" encoding="utf-8"?>
<p:tagLst xmlns:p="http://schemas.openxmlformats.org/presentationml/2006/main">
  <p:tag name="AS_UNIQUEID" val="947"/>
</p:tagLst>
</file>

<file path=ppt/tags/tag453.xml><?xml version="1.0" encoding="utf-8"?>
<p:tagLst xmlns:p="http://schemas.openxmlformats.org/presentationml/2006/main">
  <p:tag name="AS_UNIQUEID" val="948"/>
</p:tagLst>
</file>

<file path=ppt/tags/tag454.xml><?xml version="1.0" encoding="utf-8"?>
<p:tagLst xmlns:p="http://schemas.openxmlformats.org/presentationml/2006/main">
  <p:tag name="AS_UNIQUEID" val="949"/>
</p:tagLst>
</file>

<file path=ppt/tags/tag455.xml><?xml version="1.0" encoding="utf-8"?>
<p:tagLst xmlns:p="http://schemas.openxmlformats.org/presentationml/2006/main">
  <p:tag name="AS_UNIQUEID" val="950"/>
</p:tagLst>
</file>

<file path=ppt/tags/tag456.xml><?xml version="1.0" encoding="utf-8"?>
<p:tagLst xmlns:p="http://schemas.openxmlformats.org/presentationml/2006/main">
  <p:tag name="AS_UNIQUEID" val="951"/>
</p:tagLst>
</file>

<file path=ppt/tags/tag457.xml><?xml version="1.0" encoding="utf-8"?>
<p:tagLst xmlns:p="http://schemas.openxmlformats.org/presentationml/2006/main">
  <p:tag name="AS_UNIQUEID" val="952"/>
</p:tagLst>
</file>

<file path=ppt/tags/tag458.xml><?xml version="1.0" encoding="utf-8"?>
<p:tagLst xmlns:p="http://schemas.openxmlformats.org/presentationml/2006/main">
  <p:tag name="AS_UNIQUEID" val="953"/>
</p:tagLst>
</file>

<file path=ppt/tags/tag459.xml><?xml version="1.0" encoding="utf-8"?>
<p:tagLst xmlns:p="http://schemas.openxmlformats.org/presentationml/2006/main">
  <p:tag name="AS_UNIQUEID" val="954"/>
</p:tagLst>
</file>

<file path=ppt/tags/tag46.xml><?xml version="1.0" encoding="utf-8"?>
<p:tagLst xmlns:p="http://schemas.openxmlformats.org/presentationml/2006/main">
  <p:tag name="AS_UNIQUEID" val="1219"/>
</p:tagLst>
</file>

<file path=ppt/tags/tag460.xml><?xml version="1.0" encoding="utf-8"?>
<p:tagLst xmlns:p="http://schemas.openxmlformats.org/presentationml/2006/main">
  <p:tag name="AS_UNIQUEID" val="955"/>
</p:tagLst>
</file>

<file path=ppt/tags/tag461.xml><?xml version="1.0" encoding="utf-8"?>
<p:tagLst xmlns:p="http://schemas.openxmlformats.org/presentationml/2006/main">
  <p:tag name="AS_UNIQUEID" val="956"/>
</p:tagLst>
</file>

<file path=ppt/tags/tag462.xml><?xml version="1.0" encoding="utf-8"?>
<p:tagLst xmlns:p="http://schemas.openxmlformats.org/presentationml/2006/main">
  <p:tag name="AS_UNIQUEID" val="957"/>
</p:tagLst>
</file>

<file path=ppt/tags/tag463.xml><?xml version="1.0" encoding="utf-8"?>
<p:tagLst xmlns:p="http://schemas.openxmlformats.org/presentationml/2006/main">
  <p:tag name="AS_UNIQUEID" val="958"/>
</p:tagLst>
</file>

<file path=ppt/tags/tag464.xml><?xml version="1.0" encoding="utf-8"?>
<p:tagLst xmlns:p="http://schemas.openxmlformats.org/presentationml/2006/main">
  <p:tag name="AS_UNIQUEID" val="959"/>
</p:tagLst>
</file>

<file path=ppt/tags/tag465.xml><?xml version="1.0" encoding="utf-8"?>
<p:tagLst xmlns:p="http://schemas.openxmlformats.org/presentationml/2006/main">
  <p:tag name="AS_UNIQUEID" val="960"/>
</p:tagLst>
</file>

<file path=ppt/tags/tag466.xml><?xml version="1.0" encoding="utf-8"?>
<p:tagLst xmlns:p="http://schemas.openxmlformats.org/presentationml/2006/main">
  <p:tag name="AS_UNIQUEID" val="961"/>
</p:tagLst>
</file>

<file path=ppt/tags/tag467.xml><?xml version="1.0" encoding="utf-8"?>
<p:tagLst xmlns:p="http://schemas.openxmlformats.org/presentationml/2006/main">
  <p:tag name="AS_UNIQUEID" val="962"/>
</p:tagLst>
</file>

<file path=ppt/tags/tag468.xml><?xml version="1.0" encoding="utf-8"?>
<p:tagLst xmlns:p="http://schemas.openxmlformats.org/presentationml/2006/main">
  <p:tag name="AS_UNIQUEID" val="963"/>
</p:tagLst>
</file>

<file path=ppt/tags/tag469.xml><?xml version="1.0" encoding="utf-8"?>
<p:tagLst xmlns:p="http://schemas.openxmlformats.org/presentationml/2006/main">
  <p:tag name="AS_UNIQUEID" val="964"/>
</p:tagLst>
</file>

<file path=ppt/tags/tag47.xml><?xml version="1.0" encoding="utf-8"?>
<p:tagLst xmlns:p="http://schemas.openxmlformats.org/presentationml/2006/main">
  <p:tag name="AS_UNIQUEID" val="1221"/>
</p:tagLst>
</file>

<file path=ppt/tags/tag470.xml><?xml version="1.0" encoding="utf-8"?>
<p:tagLst xmlns:p="http://schemas.openxmlformats.org/presentationml/2006/main">
  <p:tag name="AS_UNIQUEID" val="965"/>
</p:tagLst>
</file>

<file path=ppt/tags/tag471.xml><?xml version="1.0" encoding="utf-8"?>
<p:tagLst xmlns:p="http://schemas.openxmlformats.org/presentationml/2006/main">
  <p:tag name="AS_UNIQUEID" val="966"/>
</p:tagLst>
</file>

<file path=ppt/tags/tag472.xml><?xml version="1.0" encoding="utf-8"?>
<p:tagLst xmlns:p="http://schemas.openxmlformats.org/presentationml/2006/main">
  <p:tag name="AS_UNIQUEID" val="967"/>
</p:tagLst>
</file>

<file path=ppt/tags/tag473.xml><?xml version="1.0" encoding="utf-8"?>
<p:tagLst xmlns:p="http://schemas.openxmlformats.org/presentationml/2006/main">
  <p:tag name="AS_UNIQUEID" val="968"/>
</p:tagLst>
</file>

<file path=ppt/tags/tag474.xml><?xml version="1.0" encoding="utf-8"?>
<p:tagLst xmlns:p="http://schemas.openxmlformats.org/presentationml/2006/main">
  <p:tag name="AS_UNIQUEID" val="969"/>
</p:tagLst>
</file>

<file path=ppt/tags/tag475.xml><?xml version="1.0" encoding="utf-8"?>
<p:tagLst xmlns:p="http://schemas.openxmlformats.org/presentationml/2006/main">
  <p:tag name="AS_UNIQUEID" val="970"/>
</p:tagLst>
</file>

<file path=ppt/tags/tag476.xml><?xml version="1.0" encoding="utf-8"?>
<p:tagLst xmlns:p="http://schemas.openxmlformats.org/presentationml/2006/main">
  <p:tag name="AS_UNIQUEID" val="971"/>
</p:tagLst>
</file>

<file path=ppt/tags/tag477.xml><?xml version="1.0" encoding="utf-8"?>
<p:tagLst xmlns:p="http://schemas.openxmlformats.org/presentationml/2006/main">
  <p:tag name="AS_UNIQUEID" val="972"/>
</p:tagLst>
</file>

<file path=ppt/tags/tag478.xml><?xml version="1.0" encoding="utf-8"?>
<p:tagLst xmlns:p="http://schemas.openxmlformats.org/presentationml/2006/main">
  <p:tag name="AS_UNIQUEID" val="973"/>
</p:tagLst>
</file>

<file path=ppt/tags/tag479.xml><?xml version="1.0" encoding="utf-8"?>
<p:tagLst xmlns:p="http://schemas.openxmlformats.org/presentationml/2006/main">
  <p:tag name="AS_UNIQUEID" val="974"/>
</p:tagLst>
</file>

<file path=ppt/tags/tag48.xml><?xml version="1.0" encoding="utf-8"?>
<p:tagLst xmlns:p="http://schemas.openxmlformats.org/presentationml/2006/main">
  <p:tag name="AS_UNIQUEID" val="1222"/>
</p:tagLst>
</file>

<file path=ppt/tags/tag480.xml><?xml version="1.0" encoding="utf-8"?>
<p:tagLst xmlns:p="http://schemas.openxmlformats.org/presentationml/2006/main">
  <p:tag name="AS_UNIQUEID" val="975"/>
</p:tagLst>
</file>

<file path=ppt/tags/tag481.xml><?xml version="1.0" encoding="utf-8"?>
<p:tagLst xmlns:p="http://schemas.openxmlformats.org/presentationml/2006/main">
  <p:tag name="AS_UNIQUEID" val="976"/>
</p:tagLst>
</file>

<file path=ppt/tags/tag482.xml><?xml version="1.0" encoding="utf-8"?>
<p:tagLst xmlns:p="http://schemas.openxmlformats.org/presentationml/2006/main">
  <p:tag name="AS_UNIQUEID" val="977"/>
</p:tagLst>
</file>

<file path=ppt/tags/tag483.xml><?xml version="1.0" encoding="utf-8"?>
<p:tagLst xmlns:p="http://schemas.openxmlformats.org/presentationml/2006/main">
  <p:tag name="AS_UNIQUEID" val="978"/>
</p:tagLst>
</file>

<file path=ppt/tags/tag484.xml><?xml version="1.0" encoding="utf-8"?>
<p:tagLst xmlns:p="http://schemas.openxmlformats.org/presentationml/2006/main">
  <p:tag name="AS_UNIQUEID" val="979"/>
</p:tagLst>
</file>

<file path=ppt/tags/tag485.xml><?xml version="1.0" encoding="utf-8"?>
<p:tagLst xmlns:p="http://schemas.openxmlformats.org/presentationml/2006/main">
  <p:tag name="AS_UNIQUEID" val="980"/>
</p:tagLst>
</file>

<file path=ppt/tags/tag486.xml><?xml version="1.0" encoding="utf-8"?>
<p:tagLst xmlns:p="http://schemas.openxmlformats.org/presentationml/2006/main">
  <p:tag name="AS_UNIQUEID" val="981"/>
</p:tagLst>
</file>

<file path=ppt/tags/tag487.xml><?xml version="1.0" encoding="utf-8"?>
<p:tagLst xmlns:p="http://schemas.openxmlformats.org/presentationml/2006/main">
  <p:tag name="AS_UNIQUEID" val="982"/>
</p:tagLst>
</file>

<file path=ppt/tags/tag488.xml><?xml version="1.0" encoding="utf-8"?>
<p:tagLst xmlns:p="http://schemas.openxmlformats.org/presentationml/2006/main">
  <p:tag name="AS_UNIQUEID" val="983"/>
</p:tagLst>
</file>

<file path=ppt/tags/tag489.xml><?xml version="1.0" encoding="utf-8"?>
<p:tagLst xmlns:p="http://schemas.openxmlformats.org/presentationml/2006/main">
  <p:tag name="AS_UNIQUEID" val="984"/>
</p:tagLst>
</file>

<file path=ppt/tags/tag49.xml><?xml version="1.0" encoding="utf-8"?>
<p:tagLst xmlns:p="http://schemas.openxmlformats.org/presentationml/2006/main">
  <p:tag name="AS_UNIQUEID" val="1225"/>
</p:tagLst>
</file>

<file path=ppt/tags/tag490.xml><?xml version="1.0" encoding="utf-8"?>
<p:tagLst xmlns:p="http://schemas.openxmlformats.org/presentationml/2006/main">
  <p:tag name="AS_UNIQUEID" val="985"/>
</p:tagLst>
</file>

<file path=ppt/tags/tag491.xml><?xml version="1.0" encoding="utf-8"?>
<p:tagLst xmlns:p="http://schemas.openxmlformats.org/presentationml/2006/main">
  <p:tag name="AS_UNIQUEID" val="986"/>
</p:tagLst>
</file>

<file path=ppt/tags/tag492.xml><?xml version="1.0" encoding="utf-8"?>
<p:tagLst xmlns:p="http://schemas.openxmlformats.org/presentationml/2006/main">
  <p:tag name="AS_UNIQUEID" val="987"/>
</p:tagLst>
</file>

<file path=ppt/tags/tag493.xml><?xml version="1.0" encoding="utf-8"?>
<p:tagLst xmlns:p="http://schemas.openxmlformats.org/presentationml/2006/main">
  <p:tag name="AS_UNIQUEID" val="988"/>
</p:tagLst>
</file>

<file path=ppt/tags/tag494.xml><?xml version="1.0" encoding="utf-8"?>
<p:tagLst xmlns:p="http://schemas.openxmlformats.org/presentationml/2006/main">
  <p:tag name="AS_UNIQUEID" val="989"/>
</p:tagLst>
</file>

<file path=ppt/tags/tag495.xml><?xml version="1.0" encoding="utf-8"?>
<p:tagLst xmlns:p="http://schemas.openxmlformats.org/presentationml/2006/main">
  <p:tag name="AS_UNIQUEID" val="990"/>
</p:tagLst>
</file>

<file path=ppt/tags/tag496.xml><?xml version="1.0" encoding="utf-8"?>
<p:tagLst xmlns:p="http://schemas.openxmlformats.org/presentationml/2006/main">
  <p:tag name="AS_UNIQUEID" val="991"/>
</p:tagLst>
</file>

<file path=ppt/tags/tag497.xml><?xml version="1.0" encoding="utf-8"?>
<p:tagLst xmlns:p="http://schemas.openxmlformats.org/presentationml/2006/main">
  <p:tag name="AS_UNIQUEID" val="992"/>
</p:tagLst>
</file>

<file path=ppt/tags/tag498.xml><?xml version="1.0" encoding="utf-8"?>
<p:tagLst xmlns:p="http://schemas.openxmlformats.org/presentationml/2006/main">
  <p:tag name="AS_UNIQUEID" val="993"/>
</p:tagLst>
</file>

<file path=ppt/tags/tag499.xml><?xml version="1.0" encoding="utf-8"?>
<p:tagLst xmlns:p="http://schemas.openxmlformats.org/presentationml/2006/main">
  <p:tag name="AS_UNIQUEID" val="994"/>
</p:tagLst>
</file>

<file path=ppt/tags/tag5.xml><?xml version="1.0" encoding="utf-8"?>
<p:tagLst xmlns:p="http://schemas.openxmlformats.org/presentationml/2006/main">
  <p:tag name="AS_UNIQUEID" val="1164"/>
</p:tagLst>
</file>

<file path=ppt/tags/tag50.xml><?xml version="1.0" encoding="utf-8"?>
<p:tagLst xmlns:p="http://schemas.openxmlformats.org/presentationml/2006/main">
  <p:tag name="AS_UNIQUEID" val="1226"/>
</p:tagLst>
</file>

<file path=ppt/tags/tag500.xml><?xml version="1.0" encoding="utf-8"?>
<p:tagLst xmlns:p="http://schemas.openxmlformats.org/presentationml/2006/main">
  <p:tag name="AS_UNIQUEID" val="995"/>
</p:tagLst>
</file>

<file path=ppt/tags/tag501.xml><?xml version="1.0" encoding="utf-8"?>
<p:tagLst xmlns:p="http://schemas.openxmlformats.org/presentationml/2006/main">
  <p:tag name="AS_UNIQUEID" val="996"/>
</p:tagLst>
</file>

<file path=ppt/tags/tag502.xml><?xml version="1.0" encoding="utf-8"?>
<p:tagLst xmlns:p="http://schemas.openxmlformats.org/presentationml/2006/main">
  <p:tag name="AS_UNIQUEID" val="997"/>
</p:tagLst>
</file>

<file path=ppt/tags/tag503.xml><?xml version="1.0" encoding="utf-8"?>
<p:tagLst xmlns:p="http://schemas.openxmlformats.org/presentationml/2006/main">
  <p:tag name="AS_UNIQUEID" val="998"/>
</p:tagLst>
</file>

<file path=ppt/tags/tag504.xml><?xml version="1.0" encoding="utf-8"?>
<p:tagLst xmlns:p="http://schemas.openxmlformats.org/presentationml/2006/main">
  <p:tag name="AS_UNIQUEID" val="999"/>
</p:tagLst>
</file>

<file path=ppt/tags/tag505.xml><?xml version="1.0" encoding="utf-8"?>
<p:tagLst xmlns:p="http://schemas.openxmlformats.org/presentationml/2006/main">
  <p:tag name="AS_UNIQUEID" val="1000"/>
</p:tagLst>
</file>

<file path=ppt/tags/tag506.xml><?xml version="1.0" encoding="utf-8"?>
<p:tagLst xmlns:p="http://schemas.openxmlformats.org/presentationml/2006/main">
  <p:tag name="AS_UNIQUEID" val="1001"/>
</p:tagLst>
</file>

<file path=ppt/tags/tag507.xml><?xml version="1.0" encoding="utf-8"?>
<p:tagLst xmlns:p="http://schemas.openxmlformats.org/presentationml/2006/main">
  <p:tag name="AS_UNIQUEID" val="1002"/>
</p:tagLst>
</file>

<file path=ppt/tags/tag508.xml><?xml version="1.0" encoding="utf-8"?>
<p:tagLst xmlns:p="http://schemas.openxmlformats.org/presentationml/2006/main">
  <p:tag name="AS_UNIQUEID" val="1003"/>
</p:tagLst>
</file>

<file path=ppt/tags/tag509.xml><?xml version="1.0" encoding="utf-8"?>
<p:tagLst xmlns:p="http://schemas.openxmlformats.org/presentationml/2006/main">
  <p:tag name="AS_UNIQUEID" val="1004"/>
</p:tagLst>
</file>

<file path=ppt/tags/tag51.xml><?xml version="1.0" encoding="utf-8"?>
<p:tagLst xmlns:p="http://schemas.openxmlformats.org/presentationml/2006/main">
  <p:tag name="AS_UNIQUEID" val="1227"/>
</p:tagLst>
</file>

<file path=ppt/tags/tag510.xml><?xml version="1.0" encoding="utf-8"?>
<p:tagLst xmlns:p="http://schemas.openxmlformats.org/presentationml/2006/main">
  <p:tag name="AS_UNIQUEID" val="1005"/>
</p:tagLst>
</file>

<file path=ppt/tags/tag511.xml><?xml version="1.0" encoding="utf-8"?>
<p:tagLst xmlns:p="http://schemas.openxmlformats.org/presentationml/2006/main">
  <p:tag name="AS_UNIQUEID" val="1006"/>
</p:tagLst>
</file>

<file path=ppt/tags/tag512.xml><?xml version="1.0" encoding="utf-8"?>
<p:tagLst xmlns:p="http://schemas.openxmlformats.org/presentationml/2006/main">
  <p:tag name="AS_UNIQUEID" val="1007"/>
</p:tagLst>
</file>

<file path=ppt/tags/tag513.xml><?xml version="1.0" encoding="utf-8"?>
<p:tagLst xmlns:p="http://schemas.openxmlformats.org/presentationml/2006/main">
  <p:tag name="AS_UNIQUEID" val="1008"/>
</p:tagLst>
</file>

<file path=ppt/tags/tag514.xml><?xml version="1.0" encoding="utf-8"?>
<p:tagLst xmlns:p="http://schemas.openxmlformats.org/presentationml/2006/main">
  <p:tag name="AS_UNIQUEID" val="1009"/>
</p:tagLst>
</file>

<file path=ppt/tags/tag515.xml><?xml version="1.0" encoding="utf-8"?>
<p:tagLst xmlns:p="http://schemas.openxmlformats.org/presentationml/2006/main">
  <p:tag name="AS_UNIQUEID" val="1010"/>
</p:tagLst>
</file>

<file path=ppt/tags/tag516.xml><?xml version="1.0" encoding="utf-8"?>
<p:tagLst xmlns:p="http://schemas.openxmlformats.org/presentationml/2006/main">
  <p:tag name="AS_UNIQUEID" val="1011"/>
</p:tagLst>
</file>

<file path=ppt/tags/tag517.xml><?xml version="1.0" encoding="utf-8"?>
<p:tagLst xmlns:p="http://schemas.openxmlformats.org/presentationml/2006/main">
  <p:tag name="AS_UNIQUEID" val="1012"/>
</p:tagLst>
</file>

<file path=ppt/tags/tag518.xml><?xml version="1.0" encoding="utf-8"?>
<p:tagLst xmlns:p="http://schemas.openxmlformats.org/presentationml/2006/main">
  <p:tag name="AS_UNIQUEID" val="1013"/>
</p:tagLst>
</file>

<file path=ppt/tags/tag519.xml><?xml version="1.0" encoding="utf-8"?>
<p:tagLst xmlns:p="http://schemas.openxmlformats.org/presentationml/2006/main">
  <p:tag name="AS_UNIQUEID" val="1014"/>
</p:tagLst>
</file>

<file path=ppt/tags/tag52.xml><?xml version="1.0" encoding="utf-8"?>
<p:tagLst xmlns:p="http://schemas.openxmlformats.org/presentationml/2006/main">
  <p:tag name="AS_UNIQUEID" val="1228"/>
</p:tagLst>
</file>

<file path=ppt/tags/tag520.xml><?xml version="1.0" encoding="utf-8"?>
<p:tagLst xmlns:p="http://schemas.openxmlformats.org/presentationml/2006/main">
  <p:tag name="AS_UNIQUEID" val="1015"/>
</p:tagLst>
</file>

<file path=ppt/tags/tag521.xml><?xml version="1.0" encoding="utf-8"?>
<p:tagLst xmlns:p="http://schemas.openxmlformats.org/presentationml/2006/main">
  <p:tag name="AS_UNIQUEID" val="1016"/>
</p:tagLst>
</file>

<file path=ppt/tags/tag522.xml><?xml version="1.0" encoding="utf-8"?>
<p:tagLst xmlns:p="http://schemas.openxmlformats.org/presentationml/2006/main">
  <p:tag name="AS_UNIQUEID" val="1017"/>
</p:tagLst>
</file>

<file path=ppt/tags/tag523.xml><?xml version="1.0" encoding="utf-8"?>
<p:tagLst xmlns:p="http://schemas.openxmlformats.org/presentationml/2006/main">
  <p:tag name="AS_UNIQUEID" val="1018"/>
</p:tagLst>
</file>

<file path=ppt/tags/tag524.xml><?xml version="1.0" encoding="utf-8"?>
<p:tagLst xmlns:p="http://schemas.openxmlformats.org/presentationml/2006/main">
  <p:tag name="AS_UNIQUEID" val="1019"/>
</p:tagLst>
</file>

<file path=ppt/tags/tag525.xml><?xml version="1.0" encoding="utf-8"?>
<p:tagLst xmlns:p="http://schemas.openxmlformats.org/presentationml/2006/main">
  <p:tag name="AS_UNIQUEID" val="1020"/>
</p:tagLst>
</file>

<file path=ppt/tags/tag526.xml><?xml version="1.0" encoding="utf-8"?>
<p:tagLst xmlns:p="http://schemas.openxmlformats.org/presentationml/2006/main">
  <p:tag name="AS_UNIQUEID" val="1021"/>
</p:tagLst>
</file>

<file path=ppt/tags/tag527.xml><?xml version="1.0" encoding="utf-8"?>
<p:tagLst xmlns:p="http://schemas.openxmlformats.org/presentationml/2006/main">
  <p:tag name="AS_UNIQUEID" val="1023"/>
</p:tagLst>
</file>

<file path=ppt/tags/tag528.xml><?xml version="1.0" encoding="utf-8"?>
<p:tagLst xmlns:p="http://schemas.openxmlformats.org/presentationml/2006/main">
  <p:tag name="AS_UNIQUEID" val="1157"/>
</p:tagLst>
</file>

<file path=ppt/tags/tag529.xml><?xml version="1.0" encoding="utf-8"?>
<p:tagLst xmlns:p="http://schemas.openxmlformats.org/presentationml/2006/main">
  <p:tag name="AS_UNIQUEID" val="1423"/>
</p:tagLst>
</file>

<file path=ppt/tags/tag53.xml><?xml version="1.0" encoding="utf-8"?>
<p:tagLst xmlns:p="http://schemas.openxmlformats.org/presentationml/2006/main">
  <p:tag name="AS_UNIQUEID" val="1230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30.xml><?xml version="1.0" encoding="utf-8"?>
<p:tagLst xmlns:p="http://schemas.openxmlformats.org/presentationml/2006/main">
  <p:tag name="AS_UNIQUEID" val="1424"/>
</p:tagLst>
</file>

<file path=ppt/tags/tag531.xml><?xml version="1.0" encoding="utf-8"?>
<p:tagLst xmlns:p="http://schemas.openxmlformats.org/presentationml/2006/main">
  <p:tag name="AS_UNIQUEID" val="1425"/>
</p:tagLst>
</file>

<file path=ppt/tags/tag532.xml><?xml version="1.0" encoding="utf-8"?>
<p:tagLst xmlns:p="http://schemas.openxmlformats.org/presentationml/2006/main">
  <p:tag name="AS_UNIQUEID" val="1426"/>
</p:tagLst>
</file>

<file path=ppt/tags/tag533.xml><?xml version="1.0" encoding="utf-8"?>
<p:tagLst xmlns:p="http://schemas.openxmlformats.org/presentationml/2006/main">
  <p:tag name="AS_UNIQUEID" val="1427"/>
</p:tagLst>
</file>

<file path=ppt/tags/tag534.xml><?xml version="1.0" encoding="utf-8"?>
<p:tagLst xmlns:p="http://schemas.openxmlformats.org/presentationml/2006/main">
  <p:tag name="AS_UNIQUEID" val="218"/>
  <p:tag name="KSO_WM_UNIT_TABLE_BEAUTIFY" val="smartTable{206d72ea-9add-4854-a297-7b4142c81855}"/>
  <p:tag name="TABLE_COLORIDX" val="l"/>
  <p:tag name="TABLE_EMPHASIZE_COLOR" val="6579300"/>
  <p:tag name="TABLE_ONEKEY_SKIN_IDX" val="0"/>
  <p:tag name="TABLE_RECT" val="36*61.3612*648*303.85"/>
  <p:tag name="TABLE_SKINIDX" val="-1"/>
</p:tagLst>
</file>

<file path=ppt/tags/tag535.xml><?xml version="1.0" encoding="utf-8"?>
<p:tagLst xmlns:p="http://schemas.openxmlformats.org/presentationml/2006/main">
  <p:tag name="AS_UNIQUEID" val="1443"/>
</p:tagLst>
</file>

<file path=ppt/tags/tag536.xml><?xml version="1.0" encoding="utf-8"?>
<p:tagLst xmlns:p="http://schemas.openxmlformats.org/presentationml/2006/main">
  <p:tag name="AS_UNIQUEID" val="1444"/>
</p:tagLst>
</file>

<file path=ppt/tags/tag537.xml><?xml version="1.0" encoding="utf-8"?>
<p:tagLst xmlns:p="http://schemas.openxmlformats.org/presentationml/2006/main">
  <p:tag name="AS_UNIQUEID" val="1445"/>
</p:tagLst>
</file>

<file path=ppt/tags/tag538.xml><?xml version="1.0" encoding="utf-8"?>
<p:tagLst xmlns:p="http://schemas.openxmlformats.org/presentationml/2006/main">
  <p:tag name="AS_UNIQUEID" val="1446"/>
</p:tagLst>
</file>

<file path=ppt/tags/tag539.xml><?xml version="1.0" encoding="utf-8"?>
<p:tagLst xmlns:p="http://schemas.openxmlformats.org/presentationml/2006/main">
  <p:tag name="AS_UNIQUEID" val="1447"/>
</p:tagLst>
</file>

<file path=ppt/tags/tag54.xml><?xml version="1.0" encoding="utf-8"?>
<p:tagLst xmlns:p="http://schemas.openxmlformats.org/presentationml/2006/main">
  <p:tag name="AS_UNIQUEID" val="1231"/>
  <p:tag name="KSO_WM_BEAUTIFY_FLAG" val="#wm#"/>
  <p:tag name="KSO_WM_TAG_VERSION" val="1.0"/>
  <p:tag name="KSO_WM_TEMPLATE_CATEGORY" val="custom"/>
  <p:tag name="KSO_WM_TEMPLATE_INDEX" val="20205081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40.xml><?xml version="1.0" encoding="utf-8"?>
<p:tagLst xmlns:p="http://schemas.openxmlformats.org/presentationml/2006/main">
  <p:tag name="AS_UNIQUEID" val="1449"/>
</p:tagLst>
</file>

<file path=ppt/tags/tag541.xml><?xml version="1.0" encoding="utf-8"?>
<p:tagLst xmlns:p="http://schemas.openxmlformats.org/presentationml/2006/main">
  <p:tag name="AS_UNIQUEID" val="1450"/>
</p:tagLst>
</file>

<file path=ppt/tags/tag542.xml><?xml version="1.0" encoding="utf-8"?>
<p:tagLst xmlns:p="http://schemas.openxmlformats.org/presentationml/2006/main">
  <p:tag name="AS_UNIQUEID" val="1451"/>
</p:tagLst>
</file>

<file path=ppt/tags/tag543.xml><?xml version="1.0" encoding="utf-8"?>
<p:tagLst xmlns:p="http://schemas.openxmlformats.org/presentationml/2006/main">
  <p:tag name="AS_UNIQUEID" val="1452"/>
</p:tagLst>
</file>

<file path=ppt/tags/tag544.xml><?xml version="1.0" encoding="utf-8"?>
<p:tagLst xmlns:p="http://schemas.openxmlformats.org/presentationml/2006/main">
  <p:tag name="AS_UNIQUEID" val="1453"/>
</p:tagLst>
</file>

<file path=ppt/tags/tag545.xml><?xml version="1.0" encoding="utf-8"?>
<p:tagLst xmlns:p="http://schemas.openxmlformats.org/presentationml/2006/main">
  <p:tag name="AS_UNIQUEID" val="288"/>
</p:tagLst>
</file>

<file path=ppt/tags/tag546.xml><?xml version="1.0" encoding="utf-8"?>
<p:tagLst xmlns:p="http://schemas.openxmlformats.org/presentationml/2006/main">
  <p:tag name="AS_UNIQUEID" val="288"/>
</p:tagLst>
</file>

<file path=ppt/tags/tag547.xml><?xml version="1.0" encoding="utf-8"?>
<p:tagLst xmlns:p="http://schemas.openxmlformats.org/presentationml/2006/main">
  <p:tag name="AS_UNIQUEID" val="1454"/>
</p:tagLst>
</file>

<file path=ppt/tags/tag548.xml><?xml version="1.0" encoding="utf-8"?>
<p:tagLst xmlns:p="http://schemas.openxmlformats.org/presentationml/2006/main">
  <p:tag name="AS_UNIQUEID" val="1456"/>
</p:tagLst>
</file>

<file path=ppt/tags/tag549.xml><?xml version="1.0" encoding="utf-8"?>
<p:tagLst xmlns:p="http://schemas.openxmlformats.org/presentationml/2006/main">
  <p:tag name="AS_UNIQUEID" val="1457"/>
</p:tagLst>
</file>

<file path=ppt/tags/tag55.xml><?xml version="1.0" encoding="utf-8"?>
<p:tagLst xmlns:p="http://schemas.openxmlformats.org/presentationml/2006/main">
  <p:tag name="AS_UNIQUEID" val="1232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5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551.xml><?xml version="1.0" encoding="utf-8"?>
<p:tagLst xmlns:p="http://schemas.openxmlformats.org/presentationml/2006/main">
  <p:tag name="AS_UNIQUEID" val="1459"/>
</p:tagLst>
</file>

<file path=ppt/tags/tag552.xml><?xml version="1.0" encoding="utf-8"?>
<p:tagLst xmlns:p="http://schemas.openxmlformats.org/presentationml/2006/main">
  <p:tag name="AS_UNIQUEID" val="287"/>
</p:tagLst>
</file>

<file path=ppt/tags/tag553.xml><?xml version="1.0" encoding="utf-8"?>
<p:tagLst xmlns:p="http://schemas.openxmlformats.org/presentationml/2006/main">
  <p:tag name="AS_UNIQUEID" val="288"/>
</p:tagLst>
</file>

<file path=ppt/tags/tag554.xml><?xml version="1.0" encoding="utf-8"?>
<p:tagLst xmlns:p="http://schemas.openxmlformats.org/presentationml/2006/main">
  <p:tag name="AS_UNIQUEID" val="702"/>
</p:tagLst>
</file>

<file path=ppt/tags/tag555.xml><?xml version="1.0" encoding="utf-8"?>
<p:tagLst xmlns:p="http://schemas.openxmlformats.org/presentationml/2006/main">
  <p:tag name="AS_UNIQUEID" val="226"/>
</p:tagLst>
</file>

<file path=ppt/tags/tag556.xml><?xml version="1.0" encoding="utf-8"?>
<p:tagLst xmlns:p="http://schemas.openxmlformats.org/presentationml/2006/main">
  <p:tag name="AS_UNIQUEID" val="227"/>
</p:tagLst>
</file>

<file path=ppt/tags/tag557.xml><?xml version="1.0" encoding="utf-8"?>
<p:tagLst xmlns:p="http://schemas.openxmlformats.org/presentationml/2006/main">
  <p:tag name="AS_UNIQUEID" val="228"/>
</p:tagLst>
</file>

<file path=ppt/tags/tag558.xml><?xml version="1.0" encoding="utf-8"?>
<p:tagLst xmlns:p="http://schemas.openxmlformats.org/presentationml/2006/main">
  <p:tag name="AS_UNIQUEID" val="229"/>
</p:tagLst>
</file>

<file path=ppt/tags/tag559.xml><?xml version="1.0" encoding="utf-8"?>
<p:tagLst xmlns:p="http://schemas.openxmlformats.org/presentationml/2006/main">
  <p:tag name="AS_UNIQUEID" val="230"/>
</p:tagLst>
</file>

<file path=ppt/tags/tag56.xml><?xml version="1.0" encoding="utf-8"?>
<p:tagLst xmlns:p="http://schemas.openxmlformats.org/presentationml/2006/main">
  <p:tag name="AS_UNIQUEID" val="1233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60.xml><?xml version="1.0" encoding="utf-8"?>
<p:tagLst xmlns:p="http://schemas.openxmlformats.org/presentationml/2006/main">
  <p:tag name="AS_UNIQUEID" val="231"/>
</p:tagLst>
</file>

<file path=ppt/tags/tag561.xml><?xml version="1.0" encoding="utf-8"?>
<p:tagLst xmlns:p="http://schemas.openxmlformats.org/presentationml/2006/main">
  <p:tag name="AS_UNIQUEID" val="232"/>
</p:tagLst>
</file>

<file path=ppt/tags/tag562.xml><?xml version="1.0" encoding="utf-8"?>
<p:tagLst xmlns:p="http://schemas.openxmlformats.org/presentationml/2006/main">
  <p:tag name="AS_UNIQUEID" val="233"/>
</p:tagLst>
</file>

<file path=ppt/tags/tag563.xml><?xml version="1.0" encoding="utf-8"?>
<p:tagLst xmlns:p="http://schemas.openxmlformats.org/presentationml/2006/main">
  <p:tag name="AS_UNIQUEID" val="234"/>
</p:tagLst>
</file>

<file path=ppt/tags/tag564.xml><?xml version="1.0" encoding="utf-8"?>
<p:tagLst xmlns:p="http://schemas.openxmlformats.org/presentationml/2006/main">
  <p:tag name="AS_UNIQUEID" val="235"/>
</p:tagLst>
</file>

<file path=ppt/tags/tag565.xml><?xml version="1.0" encoding="utf-8"?>
<p:tagLst xmlns:p="http://schemas.openxmlformats.org/presentationml/2006/main">
  <p:tag name="AS_UNIQUEID" val="236"/>
</p:tagLst>
</file>

<file path=ppt/tags/tag566.xml><?xml version="1.0" encoding="utf-8"?>
<p:tagLst xmlns:p="http://schemas.openxmlformats.org/presentationml/2006/main">
  <p:tag name="AS_UNIQUEID" val="237"/>
</p:tagLst>
</file>

<file path=ppt/tags/tag567.xml><?xml version="1.0" encoding="utf-8"?>
<p:tagLst xmlns:p="http://schemas.openxmlformats.org/presentationml/2006/main">
  <p:tag name="AS_UNIQUEID" val="238"/>
</p:tagLst>
</file>

<file path=ppt/tags/tag568.xml><?xml version="1.0" encoding="utf-8"?>
<p:tagLst xmlns:p="http://schemas.openxmlformats.org/presentationml/2006/main">
  <p:tag name="AS_UNIQUEID" val="239"/>
</p:tagLst>
</file>

<file path=ppt/tags/tag569.xml><?xml version="1.0" encoding="utf-8"?>
<p:tagLst xmlns:p="http://schemas.openxmlformats.org/presentationml/2006/main">
  <p:tag name="AS_UNIQUEID" val="240"/>
</p:tagLst>
</file>

<file path=ppt/tags/tag57.xml><?xml version="1.0" encoding="utf-8"?>
<p:tagLst xmlns:p="http://schemas.openxmlformats.org/presentationml/2006/main">
  <p:tag name="AS_UNIQUEID" val="1234"/>
  <p:tag name="KSO_WM_BEAUTIFY_FLAG" val="#wm#"/>
  <p:tag name="KSO_WM_TAG_VERSION" val="1.0"/>
  <p:tag name="KSO_WM_UNIT_COMPATIBLE" val="0"/>
  <p:tag name="KSO_WM_UNIT_DIAGRAM_ISNUMVISUAL" val="0"/>
  <p:tag name="KSO_WM_UNIT_DIAGRAM_ISREFERUNIT" val="0"/>
  <p:tag name="KSO_WM_UNIT_HIGHLIGHT" val="0"/>
  <p:tag name="KSO_WM_UNIT_ID" val="_0**"/>
  <p:tag name="KSO_WM_UNIT_LAYERLEVEL" val="1"/>
</p:tagLst>
</file>

<file path=ppt/tags/tag570.xml><?xml version="1.0" encoding="utf-8"?>
<p:tagLst xmlns:p="http://schemas.openxmlformats.org/presentationml/2006/main">
  <p:tag name="AS_UNIQUEID" val="241"/>
</p:tagLst>
</file>

<file path=ppt/tags/tag571.xml><?xml version="1.0" encoding="utf-8"?>
<p:tagLst xmlns:p="http://schemas.openxmlformats.org/presentationml/2006/main">
  <p:tag name="AS_UNIQUEID" val="242"/>
</p:tagLst>
</file>

<file path=ppt/tags/tag572.xml><?xml version="1.0" encoding="utf-8"?>
<p:tagLst xmlns:p="http://schemas.openxmlformats.org/presentationml/2006/main">
  <p:tag name="AS_UNIQUEID" val="243"/>
</p:tagLst>
</file>

<file path=ppt/tags/tag573.xml><?xml version="1.0" encoding="utf-8"?>
<p:tagLst xmlns:p="http://schemas.openxmlformats.org/presentationml/2006/main">
  <p:tag name="AS_UNIQUEID" val="244"/>
</p:tagLst>
</file>

<file path=ppt/tags/tag574.xml><?xml version="1.0" encoding="utf-8"?>
<p:tagLst xmlns:p="http://schemas.openxmlformats.org/presentationml/2006/main">
  <p:tag name="AS_UNIQUEID" val="245"/>
</p:tagLst>
</file>

<file path=ppt/tags/tag575.xml><?xml version="1.0" encoding="utf-8"?>
<p:tagLst xmlns:p="http://schemas.openxmlformats.org/presentationml/2006/main">
  <p:tag name="AS_UNIQUEID" val="246"/>
</p:tagLst>
</file>

<file path=ppt/tags/tag576.xml><?xml version="1.0" encoding="utf-8"?>
<p:tagLst xmlns:p="http://schemas.openxmlformats.org/presentationml/2006/main">
  <p:tag name="AS_UNIQUEID" val="247"/>
</p:tagLst>
</file>

<file path=ppt/tags/tag577.xml><?xml version="1.0" encoding="utf-8"?>
<p:tagLst xmlns:p="http://schemas.openxmlformats.org/presentationml/2006/main">
  <p:tag name="AS_UNIQUEID" val="248"/>
</p:tagLst>
</file>

<file path=ppt/tags/tag578.xml><?xml version="1.0" encoding="utf-8"?>
<p:tagLst xmlns:p="http://schemas.openxmlformats.org/presentationml/2006/main">
  <p:tag name="AS_UNIQUEID" val="249"/>
</p:tagLst>
</file>

<file path=ppt/tags/tag579.xml><?xml version="1.0" encoding="utf-8"?>
<p:tagLst xmlns:p="http://schemas.openxmlformats.org/presentationml/2006/main">
  <p:tag name="AS_UNIQUEID" val="250"/>
</p:tagLst>
</file>

<file path=ppt/tags/tag58.xml><?xml version="1.0" encoding="utf-8"?>
<p:tagLst xmlns:p="http://schemas.openxmlformats.org/presentationml/2006/main">
  <p:tag name="AS_UNIQUEID" val="1235"/>
</p:tagLst>
</file>

<file path=ppt/tags/tag580.xml><?xml version="1.0" encoding="utf-8"?>
<p:tagLst xmlns:p="http://schemas.openxmlformats.org/presentationml/2006/main">
  <p:tag name="AS_UNIQUEID" val="251"/>
</p:tagLst>
</file>

<file path=ppt/tags/tag581.xml><?xml version="1.0" encoding="utf-8"?>
<p:tagLst xmlns:p="http://schemas.openxmlformats.org/presentationml/2006/main">
  <p:tag name="AS_UNIQUEID" val="252"/>
</p:tagLst>
</file>

<file path=ppt/tags/tag582.xml><?xml version="1.0" encoding="utf-8"?>
<p:tagLst xmlns:p="http://schemas.openxmlformats.org/presentationml/2006/main">
  <p:tag name="AS_UNIQUEID" val="253"/>
</p:tagLst>
</file>

<file path=ppt/tags/tag583.xml><?xml version="1.0" encoding="utf-8"?>
<p:tagLst xmlns:p="http://schemas.openxmlformats.org/presentationml/2006/main">
  <p:tag name="AS_UNIQUEID" val="254"/>
</p:tagLst>
</file>

<file path=ppt/tags/tag584.xml><?xml version="1.0" encoding="utf-8"?>
<p:tagLst xmlns:p="http://schemas.openxmlformats.org/presentationml/2006/main">
  <p:tag name="AS_UNIQUEID" val="255"/>
</p:tagLst>
</file>

<file path=ppt/tags/tag585.xml><?xml version="1.0" encoding="utf-8"?>
<p:tagLst xmlns:p="http://schemas.openxmlformats.org/presentationml/2006/main">
  <p:tag name="AS_UNIQUEID" val="256"/>
</p:tagLst>
</file>

<file path=ppt/tags/tag586.xml><?xml version="1.0" encoding="utf-8"?>
<p:tagLst xmlns:p="http://schemas.openxmlformats.org/presentationml/2006/main">
  <p:tag name="AS_UNIQUEID" val="257"/>
</p:tagLst>
</file>

<file path=ppt/tags/tag587.xml><?xml version="1.0" encoding="utf-8"?>
<p:tagLst xmlns:p="http://schemas.openxmlformats.org/presentationml/2006/main">
  <p:tag name="AS_UNIQUEID" val="1460"/>
</p:tagLst>
</file>

<file path=ppt/tags/tag588.xml><?xml version="1.0" encoding="utf-8"?>
<p:tagLst xmlns:p="http://schemas.openxmlformats.org/presentationml/2006/main">
  <p:tag name="AS_UNIQUEID" val="1461"/>
</p:tagLst>
</file>

<file path=ppt/tags/tag589.xml><?xml version="1.0" encoding="utf-8"?>
<p:tagLst xmlns:p="http://schemas.openxmlformats.org/presentationml/2006/main">
  <p:tag name="AS_UNIQUEID" val="1462"/>
</p:tagLst>
</file>

<file path=ppt/tags/tag59.xml><?xml version="1.0" encoding="utf-8"?>
<p:tagLst xmlns:p="http://schemas.openxmlformats.org/presentationml/2006/main">
  <p:tag name="KSO_WM_BEAUTIFY_FLAG" val="#wm#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590.xml><?xml version="1.0" encoding="utf-8"?>
<p:tagLst xmlns:p="http://schemas.openxmlformats.org/presentationml/2006/main">
  <p:tag name="AS_UNIQUEID" val="1463"/>
</p:tagLst>
</file>

<file path=ppt/tags/tag591.xml><?xml version="1.0" encoding="utf-8"?>
<p:tagLst xmlns:p="http://schemas.openxmlformats.org/presentationml/2006/main">
  <p:tag name="AS_UNIQUEID" val="1464"/>
</p:tagLst>
</file>

<file path=ppt/tags/tag592.xml><?xml version="1.0" encoding="utf-8"?>
<p:tagLst xmlns:p="http://schemas.openxmlformats.org/presentationml/2006/main">
  <p:tag name="AS_UNIQUEID" val="1465"/>
</p:tagLst>
</file>

<file path=ppt/tags/tag593.xml><?xml version="1.0" encoding="utf-8"?>
<p:tagLst xmlns:p="http://schemas.openxmlformats.org/presentationml/2006/main">
  <p:tag name="AS_UNIQUEID" val="288"/>
</p:tagLst>
</file>

<file path=ppt/tags/tag594.xml><?xml version="1.0" encoding="utf-8"?>
<p:tagLst xmlns:p="http://schemas.openxmlformats.org/presentationml/2006/main">
  <p:tag name="AS_UNIQUEID" val="1467"/>
</p:tagLst>
</file>

<file path=ppt/tags/tag595.xml><?xml version="1.0" encoding="utf-8"?>
<p:tagLst xmlns:p="http://schemas.openxmlformats.org/presentationml/2006/main">
  <p:tag name="AS_UNIQUEID" val="1469"/>
</p:tagLst>
</file>

<file path=ppt/tags/tag596.xml><?xml version="1.0" encoding="utf-8"?>
<p:tagLst xmlns:p="http://schemas.openxmlformats.org/presentationml/2006/main">
  <p:tag name="AS_UNIQUEID" val="1470"/>
</p:tagLst>
</file>

<file path=ppt/tags/tag597.xml><?xml version="1.0" encoding="utf-8"?>
<p:tagLst xmlns:p="http://schemas.openxmlformats.org/presentationml/2006/main">
  <p:tag name="AS_UNIQUEID" val="1471"/>
</p:tagLst>
</file>

<file path=ppt/tags/tag598.xml><?xml version="1.0" encoding="utf-8"?>
<p:tagLst xmlns:p="http://schemas.openxmlformats.org/presentationml/2006/main">
  <p:tag name="AS_UNIQUEID" val="1472"/>
</p:tagLst>
</file>

<file path=ppt/tags/tag599.xml><?xml version="1.0" encoding="utf-8"?>
<p:tagLst xmlns:p="http://schemas.openxmlformats.org/presentationml/2006/main">
  <p:tag name="AS_UNIQUEID" val="1473"/>
</p:tagLst>
</file>

<file path=ppt/tags/tag6.xml><?xml version="1.0" encoding="utf-8"?>
<p:tagLst xmlns:p="http://schemas.openxmlformats.org/presentationml/2006/main">
  <p:tag name="AS_UNIQUEID" val="1166"/>
</p:tagLst>
</file>

<file path=ppt/tags/tag60.xml><?xml version="1.0" encoding="utf-8"?>
<p:tagLst xmlns:p="http://schemas.openxmlformats.org/presentationml/2006/main">
  <p:tag name="AS_UNIQUEID" val="1249"/>
</p:tagLst>
</file>

<file path=ppt/tags/tag600.xml><?xml version="1.0" encoding="utf-8"?>
<p:tagLst xmlns:p="http://schemas.openxmlformats.org/presentationml/2006/main">
  <p:tag name="AS_UNIQUEID" val="1474"/>
</p:tagLst>
</file>

<file path=ppt/tags/tag601.xml><?xml version="1.0" encoding="utf-8"?>
<p:tagLst xmlns:p="http://schemas.openxmlformats.org/presentationml/2006/main">
  <p:tag name="AS_UNIQUEID" val="1475"/>
</p:tagLst>
</file>

<file path=ppt/tags/tag602.xml><?xml version="1.0" encoding="utf-8"?>
<p:tagLst xmlns:p="http://schemas.openxmlformats.org/presentationml/2006/main">
  <p:tag name="AS_UNIQUEID" val="1476"/>
</p:tagLst>
</file>

<file path=ppt/tags/tag603.xml><?xml version="1.0" encoding="utf-8"?>
<p:tagLst xmlns:p="http://schemas.openxmlformats.org/presentationml/2006/main">
  <p:tag name="AS_UNIQUEID" val="1477"/>
</p:tagLst>
</file>

<file path=ppt/tags/tag604.xml><?xml version="1.0" encoding="utf-8"?>
<p:tagLst xmlns:p="http://schemas.openxmlformats.org/presentationml/2006/main">
  <p:tag name="AS_UNIQUEID" val="1478"/>
</p:tagLst>
</file>

<file path=ppt/tags/tag605.xml><?xml version="1.0" encoding="utf-8"?>
<p:tagLst xmlns:p="http://schemas.openxmlformats.org/presentationml/2006/main">
  <p:tag name="AS_UNIQUEID" val="1481"/>
</p:tagLst>
</file>

<file path=ppt/tags/tag606.xml><?xml version="1.0" encoding="utf-8"?>
<p:tagLst xmlns:p="http://schemas.openxmlformats.org/presentationml/2006/main">
  <p:tag name="AS_UNIQUEID" val="1482"/>
</p:tagLst>
</file>

<file path=ppt/tags/tag607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08.xml><?xml version="1.0" encoding="utf-8"?>
<p:tagLst xmlns:p="http://schemas.openxmlformats.org/presentationml/2006/main">
  <p:tag name="AS_UNIQUEID" val="260"/>
</p:tagLst>
</file>

<file path=ppt/tags/tag609.xml><?xml version="1.0" encoding="utf-8"?>
<p:tagLst xmlns:p="http://schemas.openxmlformats.org/presentationml/2006/main">
  <p:tag name="AS_UNIQUEID" val="262"/>
</p:tagLst>
</file>

<file path=ppt/tags/tag61.xml><?xml version="1.0" encoding="utf-8"?>
<p:tagLst xmlns:p="http://schemas.openxmlformats.org/presentationml/2006/main">
  <p:tag name="AS_UNIQUEID" val="1250"/>
</p:tagLst>
</file>

<file path=ppt/tags/tag610.xml><?xml version="1.0" encoding="utf-8"?>
<p:tagLst xmlns:p="http://schemas.openxmlformats.org/presentationml/2006/main">
  <p:tag name="AS_UNIQUEID" val="264"/>
</p:tagLst>
</file>

<file path=ppt/tags/tag611.xml><?xml version="1.0" encoding="utf-8"?>
<p:tagLst xmlns:p="http://schemas.openxmlformats.org/presentationml/2006/main">
  <p:tag name="AS_UNIQUEID" val="265"/>
</p:tagLst>
</file>

<file path=ppt/tags/tag612.xml><?xml version="1.0" encoding="utf-8"?>
<p:tagLst xmlns:p="http://schemas.openxmlformats.org/presentationml/2006/main">
  <p:tag name="AS_UNIQUEID" val="266"/>
</p:tagLst>
</file>

<file path=ppt/tags/tag613.xml><?xml version="1.0" encoding="utf-8"?>
<p:tagLst xmlns:p="http://schemas.openxmlformats.org/presentationml/2006/main">
  <p:tag name="AS_UNIQUEID" val="1484"/>
</p:tagLst>
</file>

<file path=ppt/tags/tag614.xml><?xml version="1.0" encoding="utf-8"?>
<p:tagLst xmlns:p="http://schemas.openxmlformats.org/presentationml/2006/main">
  <p:tag name="AS_UNIQUEID" val="1485"/>
</p:tagLst>
</file>

<file path=ppt/tags/tag615.xml><?xml version="1.0" encoding="utf-8"?>
<p:tagLst xmlns:p="http://schemas.openxmlformats.org/presentationml/2006/main">
  <p:tag name="AS_UNIQUEID" val="1486"/>
</p:tagLst>
</file>

<file path=ppt/tags/tag616.xml><?xml version="1.0" encoding="utf-8"?>
<p:tagLst xmlns:p="http://schemas.openxmlformats.org/presentationml/2006/main">
  <p:tag name="AS_UNIQUEID" val="1487"/>
</p:tagLst>
</file>

<file path=ppt/tags/tag617.xml><?xml version="1.0" encoding="utf-8"?>
<p:tagLst xmlns:p="http://schemas.openxmlformats.org/presentationml/2006/main">
  <p:tag name="AS_UNIQUEID" val="1488"/>
</p:tagLst>
</file>

<file path=ppt/tags/tag618.xml><?xml version="1.0" encoding="utf-8"?>
<p:tagLst xmlns:p="http://schemas.openxmlformats.org/presentationml/2006/main">
  <p:tag name="AS_UNIQUEID" val="1489"/>
</p:tagLst>
</file>

<file path=ppt/tags/tag619.xml><?xml version="1.0" encoding="utf-8"?>
<p:tagLst xmlns:p="http://schemas.openxmlformats.org/presentationml/2006/main">
  <p:tag name="AS_UNIQUEID" val="1490"/>
</p:tagLst>
</file>

<file path=ppt/tags/tag62.xml><?xml version="1.0" encoding="utf-8"?>
<p:tagLst xmlns:p="http://schemas.openxmlformats.org/presentationml/2006/main">
  <p:tag name="AS_UNIQUEID" val="1251"/>
</p:tagLst>
</file>

<file path=ppt/tags/tag620.xml><?xml version="1.0" encoding="utf-8"?>
<p:tagLst xmlns:p="http://schemas.openxmlformats.org/presentationml/2006/main">
  <p:tag name="AS_UNIQUEID" val="1492"/>
</p:tagLst>
</file>

<file path=ppt/tags/tag621.xml><?xml version="1.0" encoding="utf-8"?>
<p:tagLst xmlns:p="http://schemas.openxmlformats.org/presentationml/2006/main">
  <p:tag name="AS_UNIQUEID" val="1504"/>
</p:tagLst>
</file>

<file path=ppt/tags/tag622.xml><?xml version="1.0" encoding="utf-8"?>
<p:tagLst xmlns:p="http://schemas.openxmlformats.org/presentationml/2006/main">
  <p:tag name="AS_UNIQUEID" val="437"/>
</p:tagLst>
</file>

<file path=ppt/tags/tag623.xml><?xml version="1.0" encoding="utf-8"?>
<p:tagLst xmlns:p="http://schemas.openxmlformats.org/presentationml/2006/main">
  <p:tag name="AS_UNIQUEID" val="438"/>
</p:tagLst>
</file>

<file path=ppt/tags/tag624.xml><?xml version="1.0" encoding="utf-8"?>
<p:tagLst xmlns:p="http://schemas.openxmlformats.org/presentationml/2006/main">
  <p:tag name="AS_UNIQUEID" val="440"/>
</p:tagLst>
</file>

<file path=ppt/tags/tag625.xml><?xml version="1.0" encoding="utf-8"?>
<p:tagLst xmlns:p="http://schemas.openxmlformats.org/presentationml/2006/main">
  <p:tag name="AS_UNIQUEID" val="441"/>
</p:tagLst>
</file>

<file path=ppt/tags/tag626.xml><?xml version="1.0" encoding="utf-8"?>
<p:tagLst xmlns:p="http://schemas.openxmlformats.org/presentationml/2006/main">
  <p:tag name="AS_UNIQUEID" val="442"/>
</p:tagLst>
</file>

<file path=ppt/tags/tag627.xml><?xml version="1.0" encoding="utf-8"?>
<p:tagLst xmlns:p="http://schemas.openxmlformats.org/presentationml/2006/main">
  <p:tag name="AS_UNIQUEID" val="443"/>
</p:tagLst>
</file>

<file path=ppt/tags/tag628.xml><?xml version="1.0" encoding="utf-8"?>
<p:tagLst xmlns:p="http://schemas.openxmlformats.org/presentationml/2006/main">
  <p:tag name="AS_UNIQUEID" val="444"/>
</p:tagLst>
</file>

<file path=ppt/tags/tag629.xml><?xml version="1.0" encoding="utf-8"?>
<p:tagLst xmlns:p="http://schemas.openxmlformats.org/presentationml/2006/main">
  <p:tag name="AS_UNIQUEID" val="445"/>
</p:tagLst>
</file>

<file path=ppt/tags/tag63.xml><?xml version="1.0" encoding="utf-8"?>
<p:tagLst xmlns:p="http://schemas.openxmlformats.org/presentationml/2006/main">
  <p:tag name="AS_UNIQUEID" val="1252"/>
</p:tagLst>
</file>

<file path=ppt/tags/tag630.xml><?xml version="1.0" encoding="utf-8"?>
<p:tagLst xmlns:p="http://schemas.openxmlformats.org/presentationml/2006/main">
  <p:tag name="AS_UNIQUEID" val="447"/>
</p:tagLst>
</file>

<file path=ppt/tags/tag631.xml><?xml version="1.0" encoding="utf-8"?>
<p:tagLst xmlns:p="http://schemas.openxmlformats.org/presentationml/2006/main">
  <p:tag name="AS_UNIQUEID" val="448"/>
</p:tagLst>
</file>

<file path=ppt/tags/tag632.xml><?xml version="1.0" encoding="utf-8"?>
<p:tagLst xmlns:p="http://schemas.openxmlformats.org/presentationml/2006/main">
  <p:tag name="AS_UNIQUEID" val="449"/>
</p:tagLst>
</file>

<file path=ppt/tags/tag633.xml><?xml version="1.0" encoding="utf-8"?>
<p:tagLst xmlns:p="http://schemas.openxmlformats.org/presentationml/2006/main">
  <p:tag name="AS_UNIQUEID" val="450"/>
</p:tagLst>
</file>

<file path=ppt/tags/tag634.xml><?xml version="1.0" encoding="utf-8"?>
<p:tagLst xmlns:p="http://schemas.openxmlformats.org/presentationml/2006/main">
  <p:tag name="AS_UNIQUEID" val="1505"/>
</p:tagLst>
</file>

<file path=ppt/tags/tag635.xml><?xml version="1.0" encoding="utf-8"?>
<p:tagLst xmlns:p="http://schemas.openxmlformats.org/presentationml/2006/main">
  <p:tag name="AS_UNIQUEID" val="1506"/>
</p:tagLst>
</file>

<file path=ppt/tags/tag636.xml><?xml version="1.0" encoding="utf-8"?>
<p:tagLst xmlns:p="http://schemas.openxmlformats.org/presentationml/2006/main">
  <p:tag name="AS_UNIQUEID" val="85"/>
</p:tagLst>
</file>

<file path=ppt/tags/tag637.xml><?xml version="1.0" encoding="utf-8"?>
<p:tagLst xmlns:p="http://schemas.openxmlformats.org/presentationml/2006/main">
  <p:tag name="AS_UNIQUEID" val="1507"/>
</p:tagLst>
</file>

<file path=ppt/tags/tag638.xml><?xml version="1.0" encoding="utf-8"?>
<p:tagLst xmlns:p="http://schemas.openxmlformats.org/presentationml/2006/main">
  <p:tag name="AS_UNIQUEID" val="1508"/>
</p:tagLst>
</file>

<file path=ppt/tags/tag639.xml><?xml version="1.0" encoding="utf-8"?>
<p:tagLst xmlns:p="http://schemas.openxmlformats.org/presentationml/2006/main">
  <p:tag name="AS_UNIQUEID" val="1501"/>
</p:tagLst>
</file>

<file path=ppt/tags/tag64.xml><?xml version="1.0" encoding="utf-8"?>
<p:tagLst xmlns:p="http://schemas.openxmlformats.org/presentationml/2006/main">
  <p:tag name="AS_UNIQUEID" val="1253"/>
</p:tagLst>
</file>

<file path=ppt/tags/tag640.xml><?xml version="1.0" encoding="utf-8"?>
<p:tagLst xmlns:p="http://schemas.openxmlformats.org/presentationml/2006/main">
  <p:tag name="AS_UNIQUEID" val="1502"/>
</p:tagLst>
</file>

<file path=ppt/tags/tag641.xml><?xml version="1.0" encoding="utf-8"?>
<p:tagLst xmlns:p="http://schemas.openxmlformats.org/presentationml/2006/main">
  <p:tag name="AS_UNIQUEID" val="1510"/>
</p:tagLst>
</file>

<file path=ppt/tags/tag642.xml><?xml version="1.0" encoding="utf-8"?>
<p:tagLst xmlns:p="http://schemas.openxmlformats.org/presentationml/2006/main">
  <p:tag name="AS_UNIQUEID" val="1511"/>
</p:tagLst>
</file>

<file path=ppt/tags/tag643.xml><?xml version="1.0" encoding="utf-8"?>
<p:tagLst xmlns:p="http://schemas.openxmlformats.org/presentationml/2006/main">
  <p:tag name="AS_UNIQUEID" val="1512"/>
</p:tagLst>
</file>

<file path=ppt/tags/tag644.xml><?xml version="1.0" encoding="utf-8"?>
<p:tagLst xmlns:p="http://schemas.openxmlformats.org/presentationml/2006/main">
  <p:tag name="AS_UNIQUEID" val="1513"/>
</p:tagLst>
</file>

<file path=ppt/tags/tag645.xml><?xml version="1.0" encoding="utf-8"?>
<p:tagLst xmlns:p="http://schemas.openxmlformats.org/presentationml/2006/main">
  <p:tag name="AS_UNIQUEID" val="1515"/>
</p:tagLst>
</file>

<file path=ppt/tags/tag646.xml><?xml version="1.0" encoding="utf-8"?>
<p:tagLst xmlns:p="http://schemas.openxmlformats.org/presentationml/2006/main">
  <p:tag name="AS_UNIQUEID" val="1516"/>
</p:tagLst>
</file>

<file path=ppt/tags/tag647.xml><?xml version="1.0" encoding="utf-8"?>
<p:tagLst xmlns:p="http://schemas.openxmlformats.org/presentationml/2006/main">
  <p:tag name="AS_UNIQUEID" val="1517"/>
</p:tagLst>
</file>

<file path=ppt/tags/tag648.xml><?xml version="1.0" encoding="utf-8"?>
<p:tagLst xmlns:p="http://schemas.openxmlformats.org/presentationml/2006/main">
  <p:tag name="AS_UNIQUEID" val="1518"/>
</p:tagLst>
</file>

<file path=ppt/tags/tag649.xml><?xml version="1.0" encoding="utf-8"?>
<p:tagLst xmlns:p="http://schemas.openxmlformats.org/presentationml/2006/main">
  <p:tag name="AS_UNIQUEID" val="1520"/>
</p:tagLst>
</file>

<file path=ppt/tags/tag65.xml><?xml version="1.0" encoding="utf-8"?>
<p:tagLst xmlns:p="http://schemas.openxmlformats.org/presentationml/2006/main">
  <p:tag name="AS_UNIQUEID" val="1254"/>
  <p:tag name="KSO_WM_BEAUTIFY_FLAG" val=""/>
</p:tagLst>
</file>

<file path=ppt/tags/tag650.xml><?xml version="1.0" encoding="utf-8"?>
<p:tagLst xmlns:p="http://schemas.openxmlformats.org/presentationml/2006/main">
  <p:tag name="AS_UNIQUEID" val="1521"/>
</p:tagLst>
</file>

<file path=ppt/tags/tag651.xml><?xml version="1.0" encoding="utf-8"?>
<p:tagLst xmlns:p="http://schemas.openxmlformats.org/presentationml/2006/main">
  <p:tag name="AS_UNIQUEID" val="1522"/>
</p:tagLst>
</file>

<file path=ppt/tags/tag652.xml><?xml version="1.0" encoding="utf-8"?>
<p:tagLst xmlns:p="http://schemas.openxmlformats.org/presentationml/2006/main">
  <p:tag name="AS_UNIQUEID" val="1523"/>
</p:tagLst>
</file>

<file path=ppt/tags/tag653.xml><?xml version="1.0" encoding="utf-8"?>
<p:tagLst xmlns:p="http://schemas.openxmlformats.org/presentationml/2006/main">
  <p:tag name="AS_UNIQUEID" val="1524"/>
</p:tagLst>
</file>

<file path=ppt/tags/tag654.xml><?xml version="1.0" encoding="utf-8"?>
<p:tagLst xmlns:p="http://schemas.openxmlformats.org/presentationml/2006/main">
  <p:tag name="AS_UNIQUEID" val="1525"/>
</p:tagLst>
</file>

<file path=ppt/tags/tag655.xml><?xml version="1.0" encoding="utf-8"?>
<p:tagLst xmlns:p="http://schemas.openxmlformats.org/presentationml/2006/main">
  <p:tag name="AS_UNIQUEID" val="1527"/>
</p:tagLst>
</file>

<file path=ppt/tags/tag656.xml><?xml version="1.0" encoding="utf-8"?>
<p:tagLst xmlns:p="http://schemas.openxmlformats.org/presentationml/2006/main">
  <p:tag name="AS_UNIQUEID" val="1528"/>
</p:tagLst>
</file>

<file path=ppt/tags/tag657.xml><?xml version="1.0" encoding="utf-8"?>
<p:tagLst xmlns:p="http://schemas.openxmlformats.org/presentationml/2006/main">
  <p:tag name="AS_UNIQUEID" val="1529"/>
</p:tagLst>
</file>

<file path=ppt/tags/tag658.xml><?xml version="1.0" encoding="utf-8"?>
<p:tagLst xmlns:p="http://schemas.openxmlformats.org/presentationml/2006/main">
  <p:tag name="AS_UNIQUEID" val="1530"/>
</p:tagLst>
</file>

<file path=ppt/tags/tag659.xml><?xml version="1.0" encoding="utf-8"?>
<p:tagLst xmlns:p="http://schemas.openxmlformats.org/presentationml/2006/main">
  <p:tag name="AS_UNIQUEID" val="1532"/>
</p:tagLst>
</file>

<file path=ppt/tags/tag66.xml><?xml version="1.0" encoding="utf-8"?>
<p:tagLst xmlns:p="http://schemas.openxmlformats.org/presentationml/2006/main">
  <p:tag name="KSO_WM_BEAUTIFY_FLAG" val="#wm#"/>
  <p:tag name="KSO_WM_SLIDE_ID" val="custom20205081_1"/>
  <p:tag name="KSO_WM_SLIDE_INDEX" val="1"/>
  <p:tag name="KSO_WM_SLIDE_ITEM_CNT" val="0"/>
  <p:tag name="KSO_WM_SLIDE_LAYOUT" val="a_b"/>
  <p:tag name="KSO_WM_SLIDE_LAYOUT_CNT" val="1_1"/>
  <p:tag name="KSO_WM_SLIDE_SUBTYPE" val="defaultBlank"/>
  <p:tag name="KSO_WM_SLIDE_TYPE" val="title"/>
  <p:tag name="KSO_WM_TAG_VERSION" val="1.0"/>
  <p:tag name="KSO_WM_TEMPLATE_CATEGORY" val="custom"/>
  <p:tag name="KSO_WM_TEMPLATE_COLOR_TYPE" val="1"/>
  <p:tag name="KSO_WM_TEMPLATE_INDEX" val="20205081"/>
  <p:tag name="KSO_WM_TEMPLATE_MASTER_TYPE" val="0"/>
  <p:tag name="KSO_WM_TEMPLATE_SUBCATEGORY" val="19"/>
  <p:tag name="KSO_WM_TEMPLATE_THUMBS_INDEX" val="1、4、7、12、13、14、15、16、17、18、20、24、25、28、33、36、40、43、44"/>
  <p:tag name="KSO_WM_UNIT_SHOW_EDIT_AREA_INDICATION" val="1"/>
</p:tagLst>
</file>

<file path=ppt/tags/tag660.xml><?xml version="1.0" encoding="utf-8"?>
<p:tagLst xmlns:p="http://schemas.openxmlformats.org/presentationml/2006/main">
  <p:tag name="AS_UNIQUEID" val="1533"/>
</p:tagLst>
</file>

<file path=ppt/tags/tag661.xml><?xml version="1.0" encoding="utf-8"?>
<p:tagLst xmlns:p="http://schemas.openxmlformats.org/presentationml/2006/main">
  <p:tag name="AS_UNIQUEID" val="1534"/>
</p:tagLst>
</file>

<file path=ppt/tags/tag662.xml><?xml version="1.0" encoding="utf-8"?>
<p:tagLst xmlns:p="http://schemas.openxmlformats.org/presentationml/2006/main">
  <p:tag name="AS_UNIQUEID" val="1535"/>
</p:tagLst>
</file>

<file path=ppt/tags/tag663.xml><?xml version="1.0" encoding="utf-8"?>
<p:tagLst xmlns:p="http://schemas.openxmlformats.org/presentationml/2006/main">
  <p:tag name="AS_UNIQUEID" val="1537"/>
</p:tagLst>
</file>

<file path=ppt/tags/tag664.xml><?xml version="1.0" encoding="utf-8"?>
<p:tagLst xmlns:p="http://schemas.openxmlformats.org/presentationml/2006/main">
  <p:tag name="AS_UNIQUEID" val="1538"/>
</p:tagLst>
</file>

<file path=ppt/tags/tag665.xml><?xml version="1.0" encoding="utf-8"?>
<p:tagLst xmlns:p="http://schemas.openxmlformats.org/presentationml/2006/main">
  <p:tag name="AS_UNIQUEID" val="1539"/>
</p:tagLst>
</file>

<file path=ppt/tags/tag666.xml><?xml version="1.0" encoding="utf-8"?>
<p:tagLst xmlns:p="http://schemas.openxmlformats.org/presentationml/2006/main">
  <p:tag name="AS_UNIQUEID" val="1540"/>
</p:tagLst>
</file>

<file path=ppt/tags/tag667.xml><?xml version="1.0" encoding="utf-8"?>
<p:tagLst xmlns:p="http://schemas.openxmlformats.org/presentationml/2006/main">
  <p:tag name="AS_UNIQUEID" val="1541"/>
  <p:tag name="KSO_WM_BEAUTIFY_FLAG" val=""/>
</p:tagLst>
</file>

<file path=ppt/tags/tag668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669.xml><?xml version="1.0" encoding="utf-8"?>
<p:tagLst xmlns:p="http://schemas.openxmlformats.org/presentationml/2006/main">
  <p:tag name="AS_UNIQUEID" val="1237"/>
</p:tagLst>
</file>

<file path=ppt/tags/tag67.xml><?xml version="1.0" encoding="utf-8"?>
<p:tagLst xmlns:p="http://schemas.openxmlformats.org/presentationml/2006/main">
  <p:tag name="AS_UNIQUEID" val="1272"/>
</p:tagLst>
</file>

<file path=ppt/tags/tag670.xml><?xml version="1.0" encoding="utf-8"?>
<p:tagLst xmlns:p="http://schemas.openxmlformats.org/presentationml/2006/main">
  <p:tag name="AS_UNIQUEID" val="1238"/>
</p:tagLst>
</file>

<file path=ppt/tags/tag671.xml><?xml version="1.0" encoding="utf-8"?>
<p:tagLst xmlns:p="http://schemas.openxmlformats.org/presentationml/2006/main">
  <p:tag name="AS_UNIQUEID" val="1239"/>
</p:tagLst>
</file>

<file path=ppt/tags/tag672.xml><?xml version="1.0" encoding="utf-8"?>
<p:tagLst xmlns:p="http://schemas.openxmlformats.org/presentationml/2006/main">
  <p:tag name="AS_UNIQUEID" val="1240"/>
</p:tagLst>
</file>

<file path=ppt/tags/tag673.xml><?xml version="1.0" encoding="utf-8"?>
<p:tagLst xmlns:p="http://schemas.openxmlformats.org/presentationml/2006/main">
  <p:tag name="AS_UNIQUEID" val="1241"/>
</p:tagLst>
</file>

<file path=ppt/tags/tag674.xml><?xml version="1.0" encoding="utf-8"?>
<p:tagLst xmlns:p="http://schemas.openxmlformats.org/presentationml/2006/main">
  <p:tag name="AS_UNIQUEID" val="1242"/>
</p:tagLst>
</file>

<file path=ppt/tags/tag675.xml><?xml version="1.0" encoding="utf-8"?>
<p:tagLst xmlns:p="http://schemas.openxmlformats.org/presentationml/2006/main">
  <p:tag name="AS_UNIQUEID" val="1244"/>
</p:tagLst>
</file>

<file path=ppt/tags/tag676.xml><?xml version="1.0" encoding="utf-8"?>
<p:tagLst xmlns:p="http://schemas.openxmlformats.org/presentationml/2006/main">
  <p:tag name="AS_UNIQUEID" val="1245"/>
</p:tagLst>
</file>

<file path=ppt/tags/tag677.xml><?xml version="1.0" encoding="utf-8"?>
<p:tagLst xmlns:p="http://schemas.openxmlformats.org/presentationml/2006/main">
  <p:tag name="AS_UNIQUEID" val="1246"/>
</p:tagLst>
</file>

<file path=ppt/tags/tag678.xml><?xml version="1.0" encoding="utf-8"?>
<p:tagLst xmlns:p="http://schemas.openxmlformats.org/presentationml/2006/main">
  <p:tag name="AS_UNIQUEID" val="1247"/>
</p:tagLst>
</file>

<file path=ppt/tags/tag679.xml><?xml version="1.0" encoding="utf-8"?>
<p:tagLst xmlns:p="http://schemas.openxmlformats.org/presentationml/2006/main">
  <p:tag name="AS_OS" val="Unix 3.10 unknown"/>
  <p:tag name="AS_RELEASE_DATE" val="2023.03.31"/>
  <p:tag name="AS_TITLE" val="Aspose.Slides for Java"/>
  <p:tag name="AS_VERSION" val="23.3"/>
  <p:tag name="COMMONDATA" val="eyJoZGlkIjoiZjBiYTFmZmM3NTJkMTE4ZDcwMDhhNWI0MWVmODIyN2UifQ=="/>
  <p:tag name="KSO_WPP_MARK_KEY" val="1197b3e5-cb53-4ee1-bdde-af41f6eeaf74"/>
</p:tagLst>
</file>

<file path=ppt/tags/tag68.xml><?xml version="1.0" encoding="utf-8"?>
<p:tagLst xmlns:p="http://schemas.openxmlformats.org/presentationml/2006/main">
  <p:tag name="AS_UNIQUEID" val="534"/>
</p:tagLst>
</file>

<file path=ppt/tags/tag69.xml><?xml version="1.0" encoding="utf-8"?>
<p:tagLst xmlns:p="http://schemas.openxmlformats.org/presentationml/2006/main">
  <p:tag name="AS_UNIQUEID" val="13"/>
</p:tagLst>
</file>

<file path=ppt/tags/tag7.xml><?xml version="1.0" encoding="utf-8"?>
<p:tagLst xmlns:p="http://schemas.openxmlformats.org/presentationml/2006/main">
  <p:tag name="AS_UNIQUEID" val="1167"/>
</p:tagLst>
</file>

<file path=ppt/tags/tag70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1.xml><?xml version="1.0" encoding="utf-8"?>
<p:tagLst xmlns:p="http://schemas.openxmlformats.org/presentationml/2006/main">
  <p:tag name="AS_UNIQUEID" val="1275"/>
</p:tagLst>
</file>

<file path=ppt/tags/tag72.xml><?xml version="1.0" encoding="utf-8"?>
<p:tagLst xmlns:p="http://schemas.openxmlformats.org/presentationml/2006/main">
  <p:tag name="AS_UNIQUEID" val="1276"/>
</p:tagLst>
</file>

<file path=ppt/tags/tag73.xml><?xml version="1.0" encoding="utf-8"?>
<p:tagLst xmlns:p="http://schemas.openxmlformats.org/presentationml/2006/main">
  <p:tag name="KSO_WM_BEAUTIFY_FLAG" val="#wm#"/>
  <p:tag name="KSO_WM_TEMPLATE_CATEGORY" val="custom"/>
  <p:tag name="KSO_WM_TEMPLATE_INDEX" val="20205081"/>
</p:tagLst>
</file>

<file path=ppt/tags/tag74.xml><?xml version="1.0" encoding="utf-8"?>
<p:tagLst xmlns:p="http://schemas.openxmlformats.org/presentationml/2006/main">
  <p:tag name="AS_UNIQUEID" val="542"/>
</p:tagLst>
</file>

<file path=ppt/tags/tag75.xml><?xml version="1.0" encoding="utf-8"?>
<p:tagLst xmlns:p="http://schemas.openxmlformats.org/presentationml/2006/main">
  <p:tag name="AS_UNIQUEID" val="1278"/>
</p:tagLst>
</file>

<file path=ppt/tags/tag76.xml><?xml version="1.0" encoding="utf-8"?>
<p:tagLst xmlns:p="http://schemas.openxmlformats.org/presentationml/2006/main">
  <p:tag name="AS_UNIQUEID" val="1279"/>
</p:tagLst>
</file>

<file path=ppt/tags/tag77.xml><?xml version="1.0" encoding="utf-8"?>
<p:tagLst xmlns:p="http://schemas.openxmlformats.org/presentationml/2006/main">
  <p:tag name="AS_UNIQUEID" val="1280"/>
</p:tagLst>
</file>

<file path=ppt/tags/tag78.xml><?xml version="1.0" encoding="utf-8"?>
<p:tagLst xmlns:p="http://schemas.openxmlformats.org/presentationml/2006/main">
  <p:tag name="AS_UNIQUEID" val="1281"/>
</p:tagLst>
</file>

<file path=ppt/tags/tag79.xml><?xml version="1.0" encoding="utf-8"?>
<p:tagLst xmlns:p="http://schemas.openxmlformats.org/presentationml/2006/main">
  <p:tag name="AS_UNIQUEID" val="1282"/>
</p:tagLst>
</file>

<file path=ppt/tags/tag8.xml><?xml version="1.0" encoding="utf-8"?>
<p:tagLst xmlns:p="http://schemas.openxmlformats.org/presentationml/2006/main">
  <p:tag name="AS_UNIQUEID" val="1169"/>
</p:tagLst>
</file>

<file path=ppt/tags/tag80.xml><?xml version="1.0" encoding="utf-8"?>
<p:tagLst xmlns:p="http://schemas.openxmlformats.org/presentationml/2006/main">
  <p:tag name="AS_UNIQUEID" val="1283"/>
</p:tagLst>
</file>

<file path=ppt/tags/tag81.xml><?xml version="1.0" encoding="utf-8"?>
<p:tagLst xmlns:p="http://schemas.openxmlformats.org/presentationml/2006/main">
  <p:tag name="AS_UNIQUEID" val="1284"/>
</p:tagLst>
</file>

<file path=ppt/tags/tag82.xml><?xml version="1.0" encoding="utf-8"?>
<p:tagLst xmlns:p="http://schemas.openxmlformats.org/presentationml/2006/main">
  <p:tag name="AS_UNIQUEID" val="1285"/>
  <p:tag name="KSO_WM_UNIT_PLACING_PICTURE_USER_VIEWPORT" val="{&quot;height&quot;:10800,&quot;width&quot;:6889.951181102362}"/>
</p:tagLst>
</file>

<file path=ppt/tags/tag83.xml><?xml version="1.0" encoding="utf-8"?>
<p:tagLst xmlns:p="http://schemas.openxmlformats.org/presentationml/2006/main">
  <p:tag name="AS_UNIQUEID" val="1286"/>
</p:tagLst>
</file>

<file path=ppt/tags/tag84.xml><?xml version="1.0" encoding="utf-8"?>
<p:tagLst xmlns:p="http://schemas.openxmlformats.org/presentationml/2006/main">
  <p:tag name="AS_UNIQUEID" val="1287"/>
</p:tagLst>
</file>

<file path=ppt/tags/tag85.xml><?xml version="1.0" encoding="utf-8"?>
<p:tagLst xmlns:p="http://schemas.openxmlformats.org/presentationml/2006/main">
  <p:tag name="AS_UNIQUEID" val="1288"/>
</p:tagLst>
</file>

<file path=ppt/tags/tag86.xml><?xml version="1.0" encoding="utf-8"?>
<p:tagLst xmlns:p="http://schemas.openxmlformats.org/presentationml/2006/main">
  <p:tag name="AS_UNIQUEID" val="1289"/>
</p:tagLst>
</file>

<file path=ppt/tags/tag87.xml><?xml version="1.0" encoding="utf-8"?>
<p:tagLst xmlns:p="http://schemas.openxmlformats.org/presentationml/2006/main">
  <p:tag name="AS_UNIQUEID" val="1290"/>
</p:tagLst>
</file>

<file path=ppt/tags/tag88.xml><?xml version="1.0" encoding="utf-8"?>
<p:tagLst xmlns:p="http://schemas.openxmlformats.org/presentationml/2006/main">
  <p:tag name="AS_UNIQUEID" val="1291"/>
</p:tagLst>
</file>

<file path=ppt/tags/tag89.xml><?xml version="1.0" encoding="utf-8"?>
<p:tagLst xmlns:p="http://schemas.openxmlformats.org/presentationml/2006/main">
  <p:tag name="AS_UNIQUEID" val="1293"/>
</p:tagLst>
</file>

<file path=ppt/tags/tag9.xml><?xml version="1.0" encoding="utf-8"?>
<p:tagLst xmlns:p="http://schemas.openxmlformats.org/presentationml/2006/main">
  <p:tag name="AS_UNIQUEID" val="1170"/>
</p:tagLst>
</file>

<file path=ppt/tags/tag90.xml><?xml version="1.0" encoding="utf-8"?>
<p:tagLst xmlns:p="http://schemas.openxmlformats.org/presentationml/2006/main">
  <p:tag name="AS_UNIQUEID" val="1294"/>
</p:tagLst>
</file>

<file path=ppt/tags/tag91.xml><?xml version="1.0" encoding="utf-8"?>
<p:tagLst xmlns:p="http://schemas.openxmlformats.org/presentationml/2006/main">
  <p:tag name="AS_UNIQUEID" val="546"/>
</p:tagLst>
</file>

<file path=ppt/tags/tag92.xml><?xml version="1.0" encoding="utf-8"?>
<p:tagLst xmlns:p="http://schemas.openxmlformats.org/presentationml/2006/main">
  <p:tag name="AS_UNIQUEID" val="1295"/>
</p:tagLst>
</file>

<file path=ppt/tags/tag93.xml><?xml version="1.0" encoding="utf-8"?>
<p:tagLst xmlns:p="http://schemas.openxmlformats.org/presentationml/2006/main">
  <p:tag name="AS_UNIQUEID" val="1296"/>
</p:tagLst>
</file>

<file path=ppt/tags/tag94.xml><?xml version="1.0" encoding="utf-8"?>
<p:tagLst xmlns:p="http://schemas.openxmlformats.org/presentationml/2006/main">
  <p:tag name="AS_UNIQUEID" val="1297"/>
</p:tagLst>
</file>

<file path=ppt/tags/tag95.xml><?xml version="1.0" encoding="utf-8"?>
<p:tagLst xmlns:p="http://schemas.openxmlformats.org/presentationml/2006/main">
  <p:tag name="AS_UNIQUEID" val="1298"/>
</p:tagLst>
</file>

<file path=ppt/tags/tag96.xml><?xml version="1.0" encoding="utf-8"?>
<p:tagLst xmlns:p="http://schemas.openxmlformats.org/presentationml/2006/main">
  <p:tag name="AS_UNIQUEID" val="1299"/>
</p:tagLst>
</file>

<file path=ppt/tags/tag97.xml><?xml version="1.0" encoding="utf-8"?>
<p:tagLst xmlns:p="http://schemas.openxmlformats.org/presentationml/2006/main">
  <p:tag name="AS_UNIQUEID" val="1300"/>
</p:tagLst>
</file>

<file path=ppt/tags/tag98.xml><?xml version="1.0" encoding="utf-8"?>
<p:tagLst xmlns:p="http://schemas.openxmlformats.org/presentationml/2006/main">
  <p:tag name="AS_UNIQUEID" val="1301"/>
</p:tagLst>
</file>

<file path=ppt/tags/tag99.xml><?xml version="1.0" encoding="utf-8"?>
<p:tagLst xmlns:p="http://schemas.openxmlformats.org/presentationml/2006/main">
  <p:tag name="AS_UNIQUEID" val="1302"/>
</p:tagLst>
</file>

<file path=ppt/theme/theme1.xml><?xml version="1.0" encoding="utf-8"?>
<a:theme xmlns:a="http://schemas.openxmlformats.org/drawingml/2006/main" name="Office 主题​​">
  <a:themeElements>
    <a:clrScheme name="新版空白演示配色">
      <a:dk1>
        <a:sysClr val="windowText" lastClr="000000"/>
      </a:dk1>
      <a:lt1>
        <a:sysClr val="window" lastClr="FFFFFF"/>
      </a:lt1>
      <a:dk2>
        <a:srgbClr val="0F1423"/>
      </a:dk2>
      <a:lt2>
        <a:srgbClr val="FFFFFF"/>
      </a:lt2>
      <a:accent1>
        <a:srgbClr val="6096E6"/>
      </a:accent1>
      <a:accent2>
        <a:srgbClr val="58B6E5"/>
      </a:accent2>
      <a:accent3>
        <a:srgbClr val="56CA95"/>
      </a:accent3>
      <a:accent4>
        <a:srgbClr val="FFBA55"/>
      </a:accent4>
      <a:accent5>
        <a:srgbClr val="F18870"/>
      </a:accent5>
      <a:accent6>
        <a:srgbClr val="EC5F74"/>
      </a:accent6>
      <a:hlink>
        <a:srgbClr val="0563C1"/>
      </a:hlink>
      <a:folHlink>
        <a:srgbClr val="954D72"/>
      </a:folHlink>
    </a:clrScheme>
    <a:fontScheme name="自定义 9">
      <a:majorFont>
        <a:latin typeface="Arial"/>
        <a:ea typeface="微软雅黑"/>
        <a:cs typeface="Arial"/>
      </a:majorFont>
      <a:minorFont>
        <a:latin typeface="Arial"/>
        <a:ea typeface="微软雅黑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Calibri Light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Calibri"/>
        <a:cs typeface="Arial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3097</Words>
  <Application>WPS 演示</Application>
  <PresentationFormat/>
  <Paragraphs>352</Paragraphs>
  <Slides>32</Slides>
  <Notes>1</Notes>
  <HiddenSlides>0</HiddenSlides>
  <MMClips>5</MMClips>
  <ScaleCrop>false</ScaleCrop>
  <HeadingPairs>
    <vt:vector size="8" baseType="variant">
      <vt:variant>
        <vt:lpstr>已用的字体</vt:lpstr>
      </vt:variant>
      <vt:variant>
        <vt:i4>19</vt:i4>
      </vt:variant>
      <vt:variant>
        <vt:lpstr>主题</vt:lpstr>
      </vt:variant>
      <vt:variant>
        <vt:i4>1</vt:i4>
      </vt:variant>
      <vt:variant>
        <vt:lpstr>嵌入 OLE 服务器</vt:lpstr>
      </vt:variant>
      <vt:variant>
        <vt:i4>12</vt:i4>
      </vt:variant>
      <vt:variant>
        <vt:lpstr>幻灯片标题</vt:lpstr>
      </vt:variant>
      <vt:variant>
        <vt:i4>32</vt:i4>
      </vt:variant>
    </vt:vector>
  </HeadingPairs>
  <TitlesOfParts>
    <vt:vector size="64" baseType="lpstr">
      <vt:lpstr>Arial</vt:lpstr>
      <vt:lpstr>宋体</vt:lpstr>
      <vt:lpstr>Wingdings</vt:lpstr>
      <vt:lpstr>Wingdings</vt:lpstr>
      <vt:lpstr>Calibri</vt:lpstr>
      <vt:lpstr>微软雅黑</vt:lpstr>
      <vt:lpstr>Century Gothic</vt:lpstr>
      <vt:lpstr>经典综艺体简</vt:lpstr>
      <vt:lpstr>黑体</vt:lpstr>
      <vt:lpstr>Impact</vt:lpstr>
      <vt:lpstr>Times New Roman</vt:lpstr>
      <vt:lpstr>楷体_GB2312</vt:lpstr>
      <vt:lpstr>新宋体</vt:lpstr>
      <vt:lpstr>楷体</vt:lpstr>
      <vt:lpstr>华文中宋</vt:lpstr>
      <vt:lpstr>方正楷体_GB2312</vt:lpstr>
      <vt:lpstr>Arial Unicode MS</vt:lpstr>
      <vt:lpstr>方正姚体</vt:lpstr>
      <vt:lpstr>Arial</vt:lpstr>
      <vt:lpstr>Office 主题​​</vt:lpstr>
      <vt:lpstr>Equation.KSEE3</vt:lpstr>
      <vt:lpstr>Equation.DSMT4</vt:lpstr>
      <vt:lpstr>Equation.DSMT4</vt:lpstr>
      <vt:lpstr>Equation.DSMT4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Equation.KSEE3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学科网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rbm.xkw.com</dc:creator>
  <cp:lastModifiedBy>Lenovo</cp:lastModifiedBy>
  <cp:revision>3</cp:revision>
  <cp:lastPrinted>2023-07-17T09:55:00Z</cp:lastPrinted>
  <dcterms:created xsi:type="dcterms:W3CDTF">2023-07-17T09:55:00Z</dcterms:created>
  <dcterms:modified xsi:type="dcterms:W3CDTF">2025-04-28T10:32:47Z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lbum">
    <vt:lpwstr>rbm.xkw.com</vt:lpwstr>
  </property>
  <property fmtid="{D5CDD505-2E9C-101B-9397-08002B2CF9AE}" pid="3" name="author">
    <vt:lpwstr>rbm.xkw.com</vt:lpwstr>
  </property>
  <property fmtid="{D5CDD505-2E9C-101B-9397-08002B2CF9AE}" pid="4" name="company">
    <vt:lpwstr>学科网</vt:lpwstr>
  </property>
  <property fmtid="{D5CDD505-2E9C-101B-9397-08002B2CF9AE}" pid="5" name="copyright">
    <vt:lpwstr>学科网版权所有</vt:lpwstr>
  </property>
  <property fmtid="{D5CDD505-2E9C-101B-9397-08002B2CF9AE}" pid="6" name="ICV">
    <vt:lpwstr>6C29057326F6440BB6AF811550724221_13</vt:lpwstr>
  </property>
  <property fmtid="{D5CDD505-2E9C-101B-9397-08002B2CF9AE}" pid="7" name="KSOProductBuildVer">
    <vt:lpwstr>2052-12.1.0.20784</vt:lpwstr>
  </property>
</Properties>
</file>